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71" r:id="rId2"/>
  </p:sldMasterIdLst>
  <p:sldIdLst>
    <p:sldId id="256" r:id="rId3"/>
    <p:sldId id="257" r:id="rId4"/>
    <p:sldId id="258" r:id="rId5"/>
    <p:sldId id="259" r:id="rId6"/>
    <p:sldId id="260" r:id="rId7"/>
    <p:sldId id="261" r:id="rId8"/>
    <p:sldId id="262" r:id="rId9"/>
    <p:sldId id="263" r:id="rId10"/>
    <p:sldId id="264" r:id="rId11"/>
    <p:sldId id="265" r:id="rId12"/>
    <p:sldId id="266" r:id="rId1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B7BF32-DE8D-4F1B-B559-965C07C284CF}" v="2" dt="2025-10-13T21:41:54.17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252" y="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microsoft.com/office/2015/10/relationships/revisionInfo" Target="revisionInfo.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10.png>
</file>

<file path=ppt/media/image11.jpeg>
</file>

<file path=ppt/media/image12.png>
</file>

<file path=ppt/media/image13.png>
</file>

<file path=ppt/media/image14.jpe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bg>
      <p:bgPr>
        <a:solidFill>
          <a:srgbClr val="000000"/>
        </a:solidFill>
        <a:effectLst/>
      </p:bgPr>
    </p:bg>
    <p:spTree>
      <p:nvGrpSpPr>
        <p:cNvPr id="1" name=""/>
        <p:cNvGrpSpPr/>
        <p:nvPr/>
      </p:nvGrpSpPr>
      <p:grpSpPr>
        <a:xfrm>
          <a:off x="0" y="0"/>
          <a:ext cx="0" cy="0"/>
          <a:chOff x="0" y="0"/>
          <a:chExt cx="0" cy="0"/>
        </a:xfrm>
      </p:grpSpPr>
      <p:pic>
        <p:nvPicPr>
          <p:cNvPr id="3" name="Google Shape;9;p2"/>
          <p:cNvPicPr/>
          <p:nvPr/>
        </p:nvPicPr>
        <p:blipFill>
          <a:blip r:embed="rId2"/>
          <a:srcRect l="3724"/>
          <a:stretch/>
        </p:blipFill>
        <p:spPr>
          <a:xfrm>
            <a:off x="0" y="0"/>
            <a:ext cx="9143640" cy="5143320"/>
          </a:xfrm>
          <a:prstGeom prst="rect">
            <a:avLst/>
          </a:prstGeom>
          <a:noFill/>
          <a:ln w="0">
            <a:noFill/>
          </a:ln>
        </p:spPr>
      </p:pic>
      <p:sp>
        <p:nvSpPr>
          <p:cNvPr id="4" name="PlaceHolder 1"/>
          <p:cNvSpPr>
            <a:spLocks noGrp="1"/>
          </p:cNvSpPr>
          <p:nvPr>
            <p:ph type="title"/>
          </p:nvPr>
        </p:nvSpPr>
        <p:spPr>
          <a:xfrm>
            <a:off x="511920" y="490680"/>
            <a:ext cx="5024520" cy="1759320"/>
          </a:xfrm>
          <a:prstGeom prst="rect">
            <a:avLst/>
          </a:prstGeom>
          <a:noFill/>
          <a:ln w="0">
            <a:noFill/>
          </a:ln>
        </p:spPr>
        <p:txBody>
          <a:bodyPr lIns="91440" tIns="91440" rIns="91440" bIns="91440" anchor="b">
            <a:noAutofit/>
          </a:bodyPr>
          <a:lstStyle/>
          <a:p>
            <a:pPr indent="0">
              <a:buNone/>
            </a:pPr>
            <a:r>
              <a:rPr lang="fr-FR" sz="4800" b="0" u="none" strike="noStrike">
                <a:solidFill>
                  <a:schemeClr val="dk1"/>
                </a:solidFill>
                <a:effectLst/>
                <a:uFillTx/>
                <a:latin typeface="Arial"/>
              </a:rPr>
              <a:t>Click to edit the title text format</a:t>
            </a:r>
          </a:p>
        </p:txBody>
      </p:sp>
      <p:sp>
        <p:nvSpPr>
          <p:cNvPr id="2" name="PlaceHolder 2"/>
          <p:cNvSpPr>
            <a:spLocks noGrp="1"/>
          </p:cNvSpPr>
          <p:nvPr>
            <p:ph type="body"/>
          </p:nvPr>
        </p:nvSpPr>
        <p:spPr>
          <a:xfrm>
            <a:off x="5585760" y="691200"/>
            <a:ext cx="3469320" cy="4452120"/>
          </a:xfrm>
          <a:prstGeom prst="rect">
            <a:avLst/>
          </a:prstGeom>
          <a:noFill/>
          <a:ln w="0">
            <a:noFill/>
          </a:ln>
        </p:spPr>
        <p:txBody>
          <a:bodyPr lIns="90000" tIns="45000" rIns="90000" bIns="45000" anchor="t">
            <a:normAutofit lnSpcReduction="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_1_1_1_1_1">
    <p:bg>
      <p:bgPr>
        <a:solidFill>
          <a:srgbClr val="000000"/>
        </a:solidFill>
        <a:effectLst/>
      </p:bgPr>
    </p:bg>
    <p:spTree>
      <p:nvGrpSpPr>
        <p:cNvPr id="1" name=""/>
        <p:cNvGrpSpPr/>
        <p:nvPr/>
      </p:nvGrpSpPr>
      <p:grpSpPr>
        <a:xfrm>
          <a:off x="0" y="0"/>
          <a:ext cx="0" cy="0"/>
          <a:chOff x="0" y="0"/>
          <a:chExt cx="0" cy="0"/>
        </a:xfrm>
      </p:grpSpPr>
      <p:pic>
        <p:nvPicPr>
          <p:cNvPr id="28" name="Google Shape;92;p19"/>
          <p:cNvPicPr/>
          <p:nvPr/>
        </p:nvPicPr>
        <p:blipFill>
          <a:blip r:embed="rId2"/>
          <a:stretch/>
        </p:blipFill>
        <p:spPr>
          <a:xfrm rot="10800000" flipH="1">
            <a:off x="0" y="192240"/>
            <a:ext cx="9143640" cy="4951080"/>
          </a:xfrm>
          <a:prstGeom prst="rect">
            <a:avLst/>
          </a:prstGeom>
          <a:noFill/>
          <a:ln w="0">
            <a:noFill/>
          </a:ln>
        </p:spPr>
      </p:pic>
      <p:sp>
        <p:nvSpPr>
          <p:cNvPr id="29"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30" name="PlaceHolder 2"/>
          <p:cNvSpPr>
            <a:spLocks noGrp="1"/>
          </p:cNvSpPr>
          <p:nvPr>
            <p:ph type="title"/>
          </p:nvPr>
        </p:nvSpPr>
        <p:spPr>
          <a:xfrm>
            <a:off x="531648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1" name="PlaceHolder 3"/>
          <p:cNvSpPr>
            <a:spLocks noGrp="1"/>
          </p:cNvSpPr>
          <p:nvPr>
            <p:ph type="title"/>
          </p:nvPr>
        </p:nvSpPr>
        <p:spPr>
          <a:xfrm>
            <a:off x="531648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2" name="PlaceHolder 4"/>
          <p:cNvSpPr>
            <a:spLocks noGrp="1"/>
          </p:cNvSpPr>
          <p:nvPr>
            <p:ph type="title"/>
          </p:nvPr>
        </p:nvSpPr>
        <p:spPr>
          <a:xfrm>
            <a:off x="2865240" y="1668240"/>
            <a:ext cx="7927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3" name="PlaceHolder 5"/>
          <p:cNvSpPr>
            <a:spLocks noGrp="1"/>
          </p:cNvSpPr>
          <p:nvPr>
            <p:ph type="title"/>
          </p:nvPr>
        </p:nvSpPr>
        <p:spPr>
          <a:xfrm>
            <a:off x="286452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4" name="PlaceHolder 6"/>
          <p:cNvSpPr>
            <a:spLocks noGrp="1"/>
          </p:cNvSpPr>
          <p:nvPr>
            <p:ph type="title"/>
          </p:nvPr>
        </p:nvSpPr>
        <p:spPr>
          <a:xfrm>
            <a:off x="412200" y="166788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35" name="PlaceHolder 7"/>
          <p:cNvSpPr>
            <a:spLocks noGrp="1"/>
          </p:cNvSpPr>
          <p:nvPr>
            <p:ph type="title"/>
          </p:nvPr>
        </p:nvSpPr>
        <p:spPr>
          <a:xfrm>
            <a:off x="412200" y="3476520"/>
            <a:ext cx="794520" cy="31032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BLANK_1_1_1_1_1_1">
    <p:bg>
      <p:bgPr>
        <a:solidFill>
          <a:srgbClr val="000000"/>
        </a:solidFill>
        <a:effectLst/>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565560" y="5104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u="none" strike="noStrike">
                <a:solidFill>
                  <a:schemeClr val="lt2"/>
                </a:solidFill>
                <a:effectLst/>
                <a:uFillTx/>
                <a:latin typeface="Goldman"/>
                <a:ea typeface="Goldman"/>
              </a:rPr>
              <a:t>xx%</a:t>
            </a:r>
            <a:endParaRPr lang="fr-FR" sz="4500" b="0" u="none" strike="noStrike">
              <a:solidFill>
                <a:schemeClr val="dk1"/>
              </a:solidFill>
              <a:effectLst/>
              <a:uFillTx/>
              <a:latin typeface="Arial"/>
            </a:endParaRPr>
          </a:p>
        </p:txBody>
      </p:sp>
      <p:sp>
        <p:nvSpPr>
          <p:cNvPr id="37" name="PlaceHolder 2"/>
          <p:cNvSpPr>
            <a:spLocks noGrp="1"/>
          </p:cNvSpPr>
          <p:nvPr>
            <p:ph type="title"/>
          </p:nvPr>
        </p:nvSpPr>
        <p:spPr>
          <a:xfrm>
            <a:off x="565560" y="1970280"/>
            <a:ext cx="4192920" cy="754560"/>
          </a:xfrm>
          <a:prstGeom prst="rect">
            <a:avLst/>
          </a:prstGeom>
          <a:noFill/>
          <a:ln w="0">
            <a:noFill/>
          </a:ln>
        </p:spPr>
        <p:txBody>
          <a:bodyPr lIns="91440" tIns="91440" rIns="91440" bIns="91440" anchor="b">
            <a:noAutofit/>
          </a:bodyPr>
          <a:lstStyle/>
          <a:p>
            <a:pPr indent="0">
              <a:lnSpc>
                <a:spcPct val="100000"/>
              </a:lnSpc>
              <a:buNone/>
            </a:pPr>
            <a:r>
              <a:rPr lang="fr-FR" sz="4500" b="0" u="none" strike="noStrike">
                <a:solidFill>
                  <a:schemeClr val="lt2"/>
                </a:solidFill>
                <a:effectLst/>
                <a:uFillTx/>
                <a:latin typeface="Goldman"/>
                <a:ea typeface="Goldman"/>
              </a:rPr>
              <a:t>xx%</a:t>
            </a:r>
            <a:endParaRPr lang="fr-FR" sz="4500" b="0" u="none" strike="noStrike">
              <a:solidFill>
                <a:schemeClr val="dk1"/>
              </a:solidFill>
              <a:effectLst/>
              <a:uFillTx/>
              <a:latin typeface="Arial"/>
            </a:endParaRPr>
          </a:p>
        </p:txBody>
      </p:sp>
      <p:pic>
        <p:nvPicPr>
          <p:cNvPr id="38" name="Google Shape;111;p20"/>
          <p:cNvPicPr/>
          <p:nvPr/>
        </p:nvPicPr>
        <p:blipFill>
          <a:blip r:embed="rId2"/>
          <a:srcRect l="659" r="5106" b="5177"/>
          <a:stretch/>
        </p:blipFill>
        <p:spPr>
          <a:xfrm rot="10800000">
            <a:off x="56880" y="0"/>
            <a:ext cx="9087120" cy="5143320"/>
          </a:xfrm>
          <a:prstGeom prst="rect">
            <a:avLst/>
          </a:prstGeom>
          <a:noFill/>
          <a:ln w="0">
            <a:noFill/>
          </a:ln>
        </p:spPr>
      </p:pic>
      <p:pic>
        <p:nvPicPr>
          <p:cNvPr id="39" name="Google Shape;112;p20"/>
          <p:cNvPicPr/>
          <p:nvPr/>
        </p:nvPicPr>
        <p:blipFill>
          <a:blip r:embed="rId3"/>
          <a:srcRect l="73197" t="14242" b="33519"/>
          <a:stretch/>
        </p:blipFill>
        <p:spPr>
          <a:xfrm rot="10800000">
            <a:off x="360" y="2557440"/>
            <a:ext cx="2449440" cy="2585880"/>
          </a:xfrm>
          <a:prstGeom prst="rect">
            <a:avLst/>
          </a:prstGeom>
          <a:noFill/>
          <a:ln w="0">
            <a:noFill/>
          </a:ln>
        </p:spPr>
      </p:pic>
      <p:sp>
        <p:nvSpPr>
          <p:cNvPr id="40" name="PlaceHolder 3"/>
          <p:cNvSpPr>
            <a:spLocks noGrp="1"/>
          </p:cNvSpPr>
          <p:nvPr>
            <p:ph type="body"/>
          </p:nvPr>
        </p:nvSpPr>
        <p:spPr>
          <a:xfrm>
            <a:off x="4836600" y="1193400"/>
            <a:ext cx="4307040" cy="39499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bg>
      <p:bgPr>
        <a:solidFill>
          <a:srgbClr val="000000"/>
        </a:solidFill>
        <a:effectLst/>
      </p:bgPr>
    </p:bg>
    <p:spTree>
      <p:nvGrpSpPr>
        <p:cNvPr id="1" name=""/>
        <p:cNvGrpSpPr/>
        <p:nvPr/>
      </p:nvGrpSpPr>
      <p:grpSpPr>
        <a:xfrm>
          <a:off x="0" y="0"/>
          <a:ext cx="0" cy="0"/>
          <a:chOff x="0" y="0"/>
          <a:chExt cx="0" cy="0"/>
        </a:xfrm>
      </p:grpSpPr>
      <p:pic>
        <p:nvPicPr>
          <p:cNvPr id="41" name="Google Shape;14;p3"/>
          <p:cNvPicPr/>
          <p:nvPr/>
        </p:nvPicPr>
        <p:blipFill>
          <a:blip r:embed="rId2"/>
          <a:srcRect l="3735"/>
          <a:stretch/>
        </p:blipFill>
        <p:spPr>
          <a:xfrm>
            <a:off x="0" y="0"/>
            <a:ext cx="9143640" cy="5143320"/>
          </a:xfrm>
          <a:prstGeom prst="rect">
            <a:avLst/>
          </a:prstGeom>
          <a:noFill/>
          <a:ln w="0">
            <a:noFill/>
          </a:ln>
        </p:spPr>
      </p:pic>
      <p:sp>
        <p:nvSpPr>
          <p:cNvPr id="42" name="PlaceHolder 1"/>
          <p:cNvSpPr>
            <a:spLocks noGrp="1"/>
          </p:cNvSpPr>
          <p:nvPr>
            <p:ph type="title"/>
          </p:nvPr>
        </p:nvSpPr>
        <p:spPr>
          <a:xfrm>
            <a:off x="370080" y="2355480"/>
            <a:ext cx="4792680" cy="1581120"/>
          </a:xfrm>
          <a:prstGeom prst="rect">
            <a:avLst/>
          </a:prstGeom>
          <a:noFill/>
          <a:ln w="0">
            <a:noFill/>
          </a:ln>
        </p:spPr>
        <p:txBody>
          <a:bodyPr lIns="91440" tIns="91440" rIns="91440" bIns="91440" anchor="b">
            <a:noAutofit/>
          </a:bodyPr>
          <a:lstStyle/>
          <a:p>
            <a:pPr indent="0">
              <a:buNone/>
            </a:pPr>
            <a:r>
              <a:rPr lang="fr-FR" sz="4600" b="0" u="none" strike="noStrike">
                <a:solidFill>
                  <a:schemeClr val="dk1"/>
                </a:solidFill>
                <a:effectLst/>
                <a:uFillTx/>
                <a:latin typeface="Arial"/>
              </a:rPr>
              <a:t>Click to edit the title text format</a:t>
            </a:r>
          </a:p>
        </p:txBody>
      </p:sp>
      <p:sp>
        <p:nvSpPr>
          <p:cNvPr id="43" name="PlaceHolder 2"/>
          <p:cNvSpPr>
            <a:spLocks noGrp="1"/>
          </p:cNvSpPr>
          <p:nvPr>
            <p:ph type="title"/>
          </p:nvPr>
        </p:nvSpPr>
        <p:spPr>
          <a:xfrm>
            <a:off x="6351120" y="152640"/>
            <a:ext cx="1267920" cy="1269360"/>
          </a:xfrm>
          <a:prstGeom prst="rect">
            <a:avLst/>
          </a:prstGeom>
          <a:noFill/>
          <a:ln w="0">
            <a:noFill/>
          </a:ln>
        </p:spPr>
        <p:txBody>
          <a:bodyPr lIns="91440" tIns="91440" rIns="91440" bIns="91440" anchor="ctr">
            <a:noAutofit/>
          </a:bodyPr>
          <a:lstStyle/>
          <a:p>
            <a:pPr indent="0" algn="ctr">
              <a:lnSpc>
                <a:spcPct val="100000"/>
              </a:lnSpc>
              <a:buNone/>
            </a:pPr>
            <a:r>
              <a:rPr lang="fr-FR" sz="6000" b="0" u="none" strike="noStrike">
                <a:solidFill>
                  <a:schemeClr val="dk1"/>
                </a:solidFill>
                <a:effectLst/>
                <a:uFillTx/>
                <a:latin typeface="Goldman"/>
                <a:ea typeface="Goldman"/>
              </a:rPr>
              <a:t>xx%</a:t>
            </a:r>
            <a:endParaRPr lang="fr-FR" sz="6000" b="0" u="none" strike="noStrike">
              <a:solidFill>
                <a:schemeClr val="dk1"/>
              </a:solidFill>
              <a:effectLst/>
              <a:uFillTx/>
              <a:latin typeface="Arial"/>
            </a:endParaRPr>
          </a:p>
        </p:txBody>
      </p:sp>
      <p:sp>
        <p:nvSpPr>
          <p:cNvPr id="44" name="PlaceHolder 3"/>
          <p:cNvSpPr>
            <a:spLocks noGrp="1"/>
          </p:cNvSpPr>
          <p:nvPr>
            <p:ph type="body"/>
          </p:nvPr>
        </p:nvSpPr>
        <p:spPr>
          <a:xfrm>
            <a:off x="5195520" y="1507320"/>
            <a:ext cx="3948480" cy="297324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3_1">
    <p:bg>
      <p:bgPr>
        <a:solidFill>
          <a:srgbClr val="000000"/>
        </a:solidFill>
        <a:effectLst/>
      </p:bgPr>
    </p:bg>
    <p:spTree>
      <p:nvGrpSpPr>
        <p:cNvPr id="1" name=""/>
        <p:cNvGrpSpPr/>
        <p:nvPr/>
      </p:nvGrpSpPr>
      <p:grpSpPr>
        <a:xfrm>
          <a:off x="0" y="0"/>
          <a:ext cx="0" cy="0"/>
          <a:chOff x="0" y="0"/>
          <a:chExt cx="0" cy="0"/>
        </a:xfrm>
      </p:grpSpPr>
      <p:pic>
        <p:nvPicPr>
          <p:cNvPr id="45" name="Google Shape;115;p21"/>
          <p:cNvPicPr/>
          <p:nvPr/>
        </p:nvPicPr>
        <p:blipFill>
          <a:blip r:embed="rId2"/>
          <a:srcRect l="-8567" r="12300"/>
          <a:stretch/>
        </p:blipFill>
        <p:spPr>
          <a:xfrm rot="10800000">
            <a:off x="360" y="0"/>
            <a:ext cx="9143640" cy="5143320"/>
          </a:xfrm>
          <a:prstGeom prst="rect">
            <a:avLst/>
          </a:prstGeom>
          <a:noFill/>
          <a:ln w="0">
            <a:noFill/>
          </a:ln>
        </p:spPr>
      </p:pic>
      <p:sp>
        <p:nvSpPr>
          <p:cNvPr id="46" name="PlaceHolder 1"/>
          <p:cNvSpPr>
            <a:spLocks noGrp="1"/>
          </p:cNvSpPr>
          <p:nvPr>
            <p:ph type="title"/>
          </p:nvPr>
        </p:nvSpPr>
        <p:spPr>
          <a:xfrm>
            <a:off x="565560" y="504720"/>
            <a:ext cx="5089680" cy="1058400"/>
          </a:xfrm>
          <a:prstGeom prst="rect">
            <a:avLst/>
          </a:prstGeom>
          <a:noFill/>
          <a:ln w="0">
            <a:noFill/>
          </a:ln>
        </p:spPr>
        <p:txBody>
          <a:bodyPr lIns="91440" tIns="91440" rIns="91440" bIns="91440" anchor="b">
            <a:noAutofit/>
          </a:bodyPr>
          <a:lstStyle/>
          <a:p>
            <a:pPr indent="0">
              <a:buNone/>
            </a:pPr>
            <a:r>
              <a:rPr lang="fr-FR" sz="5400" b="0" u="none" strike="noStrike">
                <a:solidFill>
                  <a:schemeClr val="dk1"/>
                </a:solidFill>
                <a:effectLst/>
                <a:uFillTx/>
                <a:latin typeface="Arial"/>
              </a:rPr>
              <a:t>Click to edit the title text format</a:t>
            </a:r>
          </a:p>
        </p:txBody>
      </p:sp>
      <p:sp>
        <p:nvSpPr>
          <p:cNvPr id="47" name="Google Shape;118;p21"/>
          <p:cNvSpPr/>
          <p:nvPr/>
        </p:nvSpPr>
        <p:spPr>
          <a:xfrm>
            <a:off x="5766840" y="3377160"/>
            <a:ext cx="2976840" cy="555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algn="r" defTabSz="914400">
              <a:lnSpc>
                <a:spcPct val="100000"/>
              </a:lnSpc>
              <a:tabLst>
                <a:tab pos="0" algn="l"/>
              </a:tabLst>
            </a:pPr>
            <a:r>
              <a:rPr lang="en" sz="1000" b="1" u="none" strike="noStrike">
                <a:solidFill>
                  <a:schemeClr val="dk1"/>
                </a:solidFill>
                <a:effectLst/>
                <a:uFillTx/>
                <a:latin typeface="Open Sans"/>
                <a:ea typeface="Open Sans"/>
              </a:rPr>
              <a:t>CREDITS:</a:t>
            </a:r>
            <a:r>
              <a:rPr lang="en" sz="1000" b="0" u="none" strike="noStrike">
                <a:solidFill>
                  <a:schemeClr val="dk1"/>
                </a:solidFill>
                <a:effectLst/>
                <a:uFillTx/>
                <a:latin typeface="Open Sans"/>
                <a:ea typeface="Open Sans"/>
              </a:rPr>
              <a:t> This presentation template was created by </a:t>
            </a:r>
            <a:r>
              <a:rPr lang="en" sz="1000" b="1" u="sng" strike="noStrike">
                <a:solidFill>
                  <a:schemeClr val="dk1"/>
                </a:solidFill>
                <a:effectLst/>
                <a:uFillTx/>
                <a:latin typeface="Open Sans"/>
                <a:ea typeface="Open Sans"/>
                <a:hlinkClick r:id="rId3"/>
              </a:rPr>
              <a:t>Slidesgo</a:t>
            </a:r>
            <a:r>
              <a:rPr lang="en" sz="1000" b="0" u="none" strike="noStrike">
                <a:solidFill>
                  <a:schemeClr val="dk1"/>
                </a:solidFill>
                <a:effectLst/>
                <a:uFillTx/>
                <a:latin typeface="Open Sans"/>
                <a:ea typeface="Open Sans"/>
              </a:rPr>
              <a:t>, and includes icons, infographics &amp; images by </a:t>
            </a:r>
            <a:r>
              <a:rPr lang="en" sz="1000" b="1" u="sng" strike="noStrike">
                <a:solidFill>
                  <a:schemeClr val="dk1"/>
                </a:solidFill>
                <a:effectLst/>
                <a:uFillTx/>
                <a:latin typeface="Open Sans"/>
                <a:ea typeface="Open Sans"/>
                <a:hlinkClick r:id="rId4"/>
              </a:rPr>
              <a:t>Freepik</a:t>
            </a:r>
            <a:r>
              <a:rPr lang="en" sz="1000" b="0" u="none" strike="noStrike">
                <a:solidFill>
                  <a:schemeClr val="dk1"/>
                </a:solidFill>
                <a:effectLst/>
                <a:uFillTx/>
                <a:latin typeface="Open Sans"/>
                <a:ea typeface="Open Sans"/>
              </a:rPr>
              <a:t> </a:t>
            </a:r>
            <a:endParaRPr lang="en-US" sz="1000" b="0" u="none" strike="noStrike">
              <a:solidFill>
                <a:srgbClr val="FFFFFF"/>
              </a:solidFill>
              <a:effectLst/>
              <a:uFillTx/>
              <a:latin typeface="OpenSymbo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_1_1_1_1_1_1_1">
    <p:bg>
      <p:bgPr>
        <a:solidFill>
          <a:srgbClr val="000000"/>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_1_1_1_1_1_1_1_1">
    <p:bg>
      <p:bgPr>
        <a:solidFill>
          <a:srgbClr val="000000"/>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x" preserve="1">
  <p:cSld name="TITLE_AND_BODY">
    <p:bg>
      <p:bgPr>
        <a:solidFill>
          <a:srgbClr val="000000"/>
        </a:solidFill>
        <a:effectLst/>
      </p:bgPr>
    </p:bg>
    <p:spTree>
      <p:nvGrpSpPr>
        <p:cNvPr id="1" name=""/>
        <p:cNvGrpSpPr/>
        <p:nvPr/>
      </p:nvGrpSpPr>
      <p:grpSpPr>
        <a:xfrm>
          <a:off x="0" y="0"/>
          <a:ext cx="0" cy="0"/>
          <a:chOff x="0" y="0"/>
          <a:chExt cx="0" cy="0"/>
        </a:xfrm>
      </p:grpSpPr>
      <p:pic>
        <p:nvPicPr>
          <p:cNvPr id="48" name="Google Shape;20;p4"/>
          <p:cNvPicPr/>
          <p:nvPr/>
        </p:nvPicPr>
        <p:blipFill>
          <a:blip r:embed="rId2"/>
          <a:srcRect t="-7978" b="7978"/>
          <a:stretch/>
        </p:blipFill>
        <p:spPr>
          <a:xfrm rot="10800000" flipH="1">
            <a:off x="0" y="0"/>
            <a:ext cx="9143640" cy="5143320"/>
          </a:xfrm>
          <a:prstGeom prst="rect">
            <a:avLst/>
          </a:prstGeom>
          <a:noFill/>
          <a:ln w="0">
            <a:noFill/>
          </a:ln>
        </p:spPr>
      </p:pic>
      <p:sp>
        <p:nvSpPr>
          <p:cNvPr id="49" name="PlaceHolder 1"/>
          <p:cNvSpPr>
            <a:spLocks noGrp="1"/>
          </p:cNvSpPr>
          <p:nvPr>
            <p:ph type="title"/>
          </p:nvPr>
        </p:nvSpPr>
        <p:spPr>
          <a:xfrm>
            <a:off x="413280" y="309960"/>
            <a:ext cx="81248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0" name="PlaceHolder 2"/>
          <p:cNvSpPr>
            <a:spLocks noGrp="1"/>
          </p:cNvSpPr>
          <p:nvPr>
            <p:ph type="body"/>
          </p:nvPr>
        </p:nvSpPr>
        <p:spPr>
          <a:xfrm>
            <a:off x="413280" y="1089000"/>
            <a:ext cx="8124840" cy="34304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2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2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2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200" b="0" u="none" strike="noStrike">
                <a:solidFill>
                  <a:srgbClr val="000000"/>
                </a:solidFill>
                <a:effectLst/>
                <a:uFillTx/>
                <a:latin typeface="Arial"/>
              </a:rPr>
              <a:t>Seventh Outline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ITLE_AND_TWO_COLUMNS">
    <p:bg>
      <p:bgPr>
        <a:solidFill>
          <a:srgbClr val="000000"/>
        </a:solidFill>
        <a:effectLst/>
      </p:bgPr>
    </p:bg>
    <p:spTree>
      <p:nvGrpSpPr>
        <p:cNvPr id="1" name=""/>
        <p:cNvGrpSpPr/>
        <p:nvPr/>
      </p:nvGrpSpPr>
      <p:grpSpPr>
        <a:xfrm>
          <a:off x="0" y="0"/>
          <a:ext cx="0" cy="0"/>
          <a:chOff x="0" y="0"/>
          <a:chExt cx="0" cy="0"/>
        </a:xfrm>
      </p:grpSpPr>
      <p:grpSp>
        <p:nvGrpSpPr>
          <p:cNvPr id="51" name="Google Shape;24;p5"/>
          <p:cNvGrpSpPr/>
          <p:nvPr/>
        </p:nvGrpSpPr>
        <p:grpSpPr>
          <a:xfrm>
            <a:off x="0" y="0"/>
            <a:ext cx="9143640" cy="5143680"/>
            <a:chOff x="0" y="0"/>
            <a:chExt cx="9143640" cy="5143680"/>
          </a:xfrm>
        </p:grpSpPr>
        <p:pic>
          <p:nvPicPr>
            <p:cNvPr id="52" name="Google Shape;25;p5"/>
            <p:cNvPicPr/>
            <p:nvPr/>
          </p:nvPicPr>
          <p:blipFill>
            <a:blip r:embed="rId2"/>
            <a:srcRect l="734" t="14280" r="5031" b="-9100"/>
            <a:stretch/>
          </p:blipFill>
          <p:spPr>
            <a:xfrm rot="10800000" flipH="1">
              <a:off x="0" y="0"/>
              <a:ext cx="9087120" cy="5143320"/>
            </a:xfrm>
            <a:prstGeom prst="rect">
              <a:avLst/>
            </a:prstGeom>
            <a:noFill/>
            <a:ln w="0">
              <a:noFill/>
            </a:ln>
          </p:spPr>
        </p:pic>
        <p:pic>
          <p:nvPicPr>
            <p:cNvPr id="53" name="Google Shape;26;p5"/>
            <p:cNvPicPr/>
            <p:nvPr/>
          </p:nvPicPr>
          <p:blipFill>
            <a:blip r:embed="rId3"/>
            <a:srcRect l="72344" t="21048" r="853" b="26716"/>
            <a:stretch/>
          </p:blipFill>
          <p:spPr>
            <a:xfrm>
              <a:off x="6694200" y="0"/>
              <a:ext cx="2449440" cy="2585880"/>
            </a:xfrm>
            <a:prstGeom prst="rect">
              <a:avLst/>
            </a:prstGeom>
            <a:noFill/>
            <a:ln w="0">
              <a:noFill/>
            </a:ln>
          </p:spPr>
        </p:pic>
      </p:grpSp>
      <p:sp>
        <p:nvSpPr>
          <p:cNvPr id="54" name="PlaceHolder 1"/>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55" name="PlaceHolder 2"/>
          <p:cNvSpPr>
            <a:spLocks noGrp="1"/>
          </p:cNvSpPr>
          <p:nvPr>
            <p:ph type="body"/>
          </p:nvPr>
        </p:nvSpPr>
        <p:spPr>
          <a:xfrm>
            <a:off x="0" y="1831320"/>
            <a:ext cx="3782160" cy="2440800"/>
          </a:xfrm>
          <a:prstGeom prst="rect">
            <a:avLst/>
          </a:prstGeom>
          <a:noFill/>
          <a:ln w="0">
            <a:noFill/>
          </a:ln>
        </p:spPr>
        <p:txBody>
          <a:bodyPr lIns="90000" tIns="45000" rIns="90000" bIns="45000" anchor="t">
            <a:normAutofit fontScale="925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_ONLY">
    <p:bg>
      <p:bgPr>
        <a:solidFill>
          <a:srgbClr val="000000"/>
        </a:solidFill>
        <a:effectLst/>
      </p:bgPr>
    </p:bg>
    <p:spTree>
      <p:nvGrpSpPr>
        <p:cNvPr id="1" name=""/>
        <p:cNvGrpSpPr/>
        <p:nvPr/>
      </p:nvGrpSpPr>
      <p:grpSpPr>
        <a:xfrm>
          <a:off x="0" y="0"/>
          <a:ext cx="0" cy="0"/>
          <a:chOff x="0" y="0"/>
          <a:chExt cx="0" cy="0"/>
        </a:xfrm>
      </p:grpSpPr>
      <p:pic>
        <p:nvPicPr>
          <p:cNvPr id="56" name="Google Shape;34;p6"/>
          <p:cNvPicPr/>
          <p:nvPr/>
        </p:nvPicPr>
        <p:blipFill>
          <a:blip r:embed="rId2"/>
          <a:stretch/>
        </p:blipFill>
        <p:spPr>
          <a:xfrm>
            <a:off x="0" y="0"/>
            <a:ext cx="9143640" cy="4951080"/>
          </a:xfrm>
          <a:prstGeom prst="rect">
            <a:avLst/>
          </a:prstGeom>
          <a:noFill/>
          <a:ln w="0">
            <a:noFill/>
          </a:ln>
        </p:spPr>
      </p:pic>
      <p:sp>
        <p:nvSpPr>
          <p:cNvPr id="57" name="PlaceHolder 1"/>
          <p:cNvSpPr>
            <a:spLocks noGrp="1"/>
          </p:cNvSpPr>
          <p:nvPr>
            <p:ph type="title"/>
          </p:nvPr>
        </p:nvSpPr>
        <p:spPr>
          <a:xfrm>
            <a:off x="413280" y="309960"/>
            <a:ext cx="833940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ONE_COLUMN_TEXT">
    <p:bg>
      <p:bgPr>
        <a:solidFill>
          <a:srgbClr val="000000"/>
        </a:solidFill>
        <a:effectLst/>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228600" y="228600"/>
            <a:ext cx="3998160" cy="1445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
        <p:nvSpPr>
          <p:cNvPr id="59" name="PlaceHolder 2"/>
          <p:cNvSpPr>
            <a:spLocks noGrp="1"/>
          </p:cNvSpPr>
          <p:nvPr>
            <p:ph type="body"/>
          </p:nvPr>
        </p:nvSpPr>
        <p:spPr>
          <a:xfrm>
            <a:off x="1609560" y="2066040"/>
            <a:ext cx="3823920" cy="253224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
        <p:nvSpPr>
          <p:cNvPr id="60" name="PlaceHolder 3"/>
          <p:cNvSpPr>
            <a:spLocks noGrp="1"/>
          </p:cNvSpPr>
          <p:nvPr>
            <p:ph type="body"/>
          </p:nvPr>
        </p:nvSpPr>
        <p:spPr>
          <a:xfrm>
            <a:off x="5715720" y="0"/>
            <a:ext cx="3427920" cy="5143320"/>
          </a:xfrm>
          <a:prstGeom prst="rect">
            <a:avLst/>
          </a:prstGeom>
          <a:noFill/>
          <a:ln w="0">
            <a:noFill/>
          </a:ln>
        </p:spPr>
        <p:txBody>
          <a:bodyPr lIns="90000" tIns="45000" rIns="90000" bIns="45000" anchor="t">
            <a:normAutofit lnSpcReduction="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bg>
      <p:bgPr>
        <a:solidFill>
          <a:srgbClr val="000000"/>
        </a:solidFill>
        <a:effectLst/>
      </p:bgPr>
    </p:bg>
    <p:spTree>
      <p:nvGrpSpPr>
        <p:cNvPr id="1" name=""/>
        <p:cNvGrpSpPr/>
        <p:nvPr/>
      </p:nvGrpSpPr>
      <p:grpSpPr>
        <a:xfrm>
          <a:off x="0" y="0"/>
          <a:ext cx="0" cy="0"/>
          <a:chOff x="0" y="0"/>
          <a:chExt cx="0" cy="0"/>
        </a:xfrm>
      </p:grpSpPr>
      <p:sp>
        <p:nvSpPr>
          <p:cNvPr id="3" name="PlaceHolder 1"/>
          <p:cNvSpPr>
            <a:spLocks noGrp="1"/>
          </p:cNvSpPr>
          <p:nvPr>
            <p:ph type="title"/>
          </p:nvPr>
        </p:nvSpPr>
        <p:spPr>
          <a:xfrm>
            <a:off x="1284120" y="1953000"/>
            <a:ext cx="6575760" cy="799200"/>
          </a:xfrm>
          <a:prstGeom prst="rect">
            <a:avLst/>
          </a:prstGeom>
          <a:noFill/>
          <a:ln w="0">
            <a:noFill/>
          </a:ln>
        </p:spPr>
        <p:txBody>
          <a:bodyPr lIns="91440" tIns="91440" rIns="91440" bIns="91440" anchor="b">
            <a:noAutofit/>
          </a:bodyPr>
          <a:lstStyle/>
          <a:p>
            <a:pPr indent="0" algn="ctr">
              <a:lnSpc>
                <a:spcPct val="100000"/>
              </a:lnSpc>
              <a:buNone/>
            </a:pPr>
            <a:r>
              <a:rPr lang="fr-FR" sz="6000" b="0" u="none" strike="noStrike">
                <a:solidFill>
                  <a:schemeClr val="accent1"/>
                </a:solidFill>
                <a:effectLst/>
                <a:uFillTx/>
                <a:latin typeface="Goldman"/>
                <a:ea typeface="Goldman"/>
              </a:rPr>
              <a:t>xx%</a:t>
            </a:r>
            <a:endParaRPr lang="fr-FR" sz="6000" b="0" u="none" strike="noStrike">
              <a:solidFill>
                <a:schemeClr val="dk1"/>
              </a:solidFill>
              <a:effectLst/>
              <a:uFillTx/>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MAIN_POINT">
    <p:bg>
      <p:bgPr>
        <a:solidFill>
          <a:srgbClr val="000000"/>
        </a:soli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388160" y="1307160"/>
            <a:ext cx="6367320" cy="2529000"/>
          </a:xfrm>
          <a:prstGeom prst="rect">
            <a:avLst/>
          </a:prstGeom>
          <a:noFill/>
          <a:ln w="0">
            <a:noFill/>
          </a:ln>
        </p:spPr>
        <p:txBody>
          <a:bodyPr lIns="91440" tIns="91440" rIns="91440" bIns="91440" anchor="ctr">
            <a:noAutofit/>
          </a:bodyPr>
          <a:lstStyle/>
          <a:p>
            <a:pPr indent="0">
              <a:buNone/>
            </a:pPr>
            <a:r>
              <a:rPr lang="fr-FR" sz="6000" b="0" u="none" strike="noStrike">
                <a:solidFill>
                  <a:schemeClr val="dk1"/>
                </a:solidFill>
                <a:effectLst/>
                <a:uFillTx/>
                <a:latin typeface="Arial"/>
              </a:rPr>
              <a:t>Click to edit the title text format</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SECTION_TITLE_AND_DESCRIPTION">
    <p:bg>
      <p:bgPr>
        <a:solidFill>
          <a:srgbClr val="000000"/>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u="none" strike="noStrike">
                <a:solidFill>
                  <a:schemeClr val="dk1"/>
                </a:solidFill>
                <a:effectLst/>
                <a:uFillTx/>
                <a:latin typeface="Arial"/>
              </a:rPr>
              <a:t>Click to edit the title text format</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APTION_ONLY">
    <p:bg>
      <p:bgPr>
        <a:solidFill>
          <a:srgbClr val="000000"/>
        </a:solidFill>
        <a:effectLst/>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64" name="PlaceHolder 2"/>
          <p:cNvSpPr>
            <a:spLocks noGrp="1"/>
          </p:cNvSpPr>
          <p:nvPr>
            <p:ph type="title"/>
          </p:nvPr>
        </p:nvSpPr>
        <p:spPr>
          <a:xfrm>
            <a:off x="228600" y="4666320"/>
            <a:ext cx="3355560" cy="248400"/>
          </a:xfrm>
          <a:prstGeom prst="rect">
            <a:avLst/>
          </a:prstGeom>
          <a:solidFill>
            <a:schemeClr val="dk1"/>
          </a:solidFill>
          <a:ln w="0">
            <a:noFill/>
          </a:ln>
        </p:spPr>
        <p:txBody>
          <a:bodyPr lIns="91440" tIns="91440" rIns="91440" bIns="91440" anchor="ctr">
            <a:noAutofit/>
          </a:bodyPr>
          <a:lstStyle/>
          <a:p>
            <a:pPr indent="0">
              <a:buNone/>
            </a:pPr>
            <a:r>
              <a:rPr lang="fr-FR" sz="1200" b="0" u="none" strike="noStrike">
                <a:solidFill>
                  <a:schemeClr val="dk1"/>
                </a:solidFill>
                <a:effectLst/>
                <a:uFillTx/>
                <a:latin typeface="Arial"/>
              </a:rPr>
              <a:t>Click to edit the title text format</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simple-light-2">
    <p:bg>
      <p:bgPr>
        <a:solidFill>
          <a:schemeClr val="dk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
    <p:bg>
      <p:bgPr>
        <a:solidFill>
          <a:schemeClr val="dk1"/>
        </a:solidFill>
        <a:effectLst/>
      </p:bgPr>
    </p:bg>
    <p:spTree>
      <p:nvGrpSpPr>
        <p:cNvPr id="1" name=""/>
        <p:cNvGrpSpPr/>
        <p:nvPr/>
      </p:nvGrpSpPr>
      <p:grpSpPr>
        <a:xfrm>
          <a:off x="0" y="0"/>
          <a:ext cx="0" cy="0"/>
          <a:chOff x="0" y="0"/>
          <a:chExt cx="0" cy="0"/>
        </a:xfrm>
      </p:grpSpPr>
      <p:sp>
        <p:nvSpPr>
          <p:cNvPr id="65" name="Google Shape;126;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2_1_1">
    <p:bg>
      <p:bgPr>
        <a:solidFill>
          <a:schemeClr val="dk1"/>
        </a:solidFill>
        <a:effectLst/>
      </p:bgPr>
    </p:bg>
    <p:spTree>
      <p:nvGrpSpPr>
        <p:cNvPr id="1" name=""/>
        <p:cNvGrpSpPr/>
        <p:nvPr/>
      </p:nvGrpSpPr>
      <p:grpSpPr>
        <a:xfrm>
          <a:off x="0" y="0"/>
          <a:ext cx="0" cy="0"/>
          <a:chOff x="0" y="0"/>
          <a:chExt cx="0" cy="0"/>
        </a:xfrm>
      </p:grpSpPr>
      <p:sp>
        <p:nvSpPr>
          <p:cNvPr id="67" name="Google Shape;129;p27"/>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u="none" strike="noStrike">
              <a:solidFill>
                <a:srgbClr val="000000"/>
              </a:solidFill>
              <a:effectLst/>
              <a:uFillTx/>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u="none" strike="noStrike">
                <a:solidFill>
                  <a:schemeClr val="dk1"/>
                </a:solidFill>
                <a:effectLst/>
                <a:uFillTx/>
                <a:latin typeface="Arial"/>
              </a:rPr>
              <a:t>Click to edit the title text format</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2_1">
    <p:bg>
      <p:bgPr>
        <a:solidFill>
          <a:srgbClr val="000000"/>
        </a:solidFill>
        <a:effectLst/>
      </p:bgPr>
    </p:bg>
    <p:spTree>
      <p:nvGrpSpPr>
        <p:cNvPr id="1" name=""/>
        <p:cNvGrpSpPr/>
        <p:nvPr/>
      </p:nvGrpSpPr>
      <p:grpSpPr>
        <a:xfrm>
          <a:off x="0" y="0"/>
          <a:ext cx="0" cy="0"/>
          <a:chOff x="0" y="0"/>
          <a:chExt cx="0" cy="0"/>
        </a:xfrm>
      </p:grpSpPr>
      <p:pic>
        <p:nvPicPr>
          <p:cNvPr id="4" name="Google Shape;54;p13"/>
          <p:cNvPicPr/>
          <p:nvPr/>
        </p:nvPicPr>
        <p:blipFill>
          <a:blip r:embed="rId2"/>
          <a:stretch/>
        </p:blipFill>
        <p:spPr>
          <a:xfrm>
            <a:off x="0" y="3600"/>
            <a:ext cx="9143640" cy="5143320"/>
          </a:xfrm>
          <a:prstGeom prst="rect">
            <a:avLst/>
          </a:prstGeom>
          <a:noFill/>
          <a:ln w="0">
            <a:noFill/>
          </a:ln>
        </p:spPr>
      </p:pic>
      <p:sp>
        <p:nvSpPr>
          <p:cNvPr id="5" name="PlaceHolder 1"/>
          <p:cNvSpPr>
            <a:spLocks noGrp="1"/>
          </p:cNvSpPr>
          <p:nvPr>
            <p:ph type="title"/>
          </p:nvPr>
        </p:nvSpPr>
        <p:spPr>
          <a:xfrm>
            <a:off x="282240" y="391824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6" name="PlaceHolder 2"/>
          <p:cNvSpPr>
            <a:spLocks noGrp="1"/>
          </p:cNvSpPr>
          <p:nvPr>
            <p:ph type="title"/>
          </p:nvPr>
        </p:nvSpPr>
        <p:spPr>
          <a:xfrm>
            <a:off x="282240" y="285552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7" name="PlaceHolder 3"/>
          <p:cNvSpPr>
            <a:spLocks noGrp="1"/>
          </p:cNvSpPr>
          <p:nvPr>
            <p:ph type="title"/>
          </p:nvPr>
        </p:nvSpPr>
        <p:spPr>
          <a:xfrm>
            <a:off x="282960" y="2324160"/>
            <a:ext cx="86400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8" name="PlaceHolder 4"/>
          <p:cNvSpPr>
            <a:spLocks noGrp="1"/>
          </p:cNvSpPr>
          <p:nvPr>
            <p:ph type="title"/>
          </p:nvPr>
        </p:nvSpPr>
        <p:spPr>
          <a:xfrm>
            <a:off x="282240" y="338688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9" name="PlaceHolder 5"/>
          <p:cNvSpPr>
            <a:spLocks noGrp="1"/>
          </p:cNvSpPr>
          <p:nvPr>
            <p:ph type="title"/>
          </p:nvPr>
        </p:nvSpPr>
        <p:spPr>
          <a:xfrm>
            <a:off x="282240" y="4449960"/>
            <a:ext cx="865440" cy="310320"/>
          </a:xfrm>
          <a:prstGeom prst="rect">
            <a:avLst/>
          </a:prstGeom>
          <a:noFill/>
          <a:ln w="0">
            <a:noFill/>
          </a:ln>
        </p:spPr>
        <p:txBody>
          <a:bodyPr lIns="91440" tIns="91440" rIns="91440" bIns="91440" anchor="ctr">
            <a:noAutofit/>
          </a:bodyPr>
          <a:lstStyle/>
          <a:p>
            <a:pPr indent="0" algn="ctr">
              <a:lnSpc>
                <a:spcPct val="100000"/>
              </a:lnSpc>
              <a:buNone/>
            </a:pPr>
            <a:r>
              <a:rPr lang="fr-FR" sz="2400" b="0" u="none" strike="noStrike">
                <a:solidFill>
                  <a:schemeClr val="lt2"/>
                </a:solidFill>
                <a:effectLst/>
                <a:uFillTx/>
                <a:latin typeface="Goldman"/>
                <a:ea typeface="Goldman"/>
              </a:rPr>
              <a:t>xx%</a:t>
            </a:r>
            <a:endParaRPr lang="fr-FR" sz="2400" b="0" u="none" strike="noStrike">
              <a:solidFill>
                <a:schemeClr val="dk1"/>
              </a:solidFill>
              <a:effectLst/>
              <a:uFillTx/>
              <a:latin typeface="Arial"/>
            </a:endParaRPr>
          </a:p>
        </p:txBody>
      </p:sp>
      <p:sp>
        <p:nvSpPr>
          <p:cNvPr id="10" name="PlaceHolder 6"/>
          <p:cNvSpPr>
            <a:spLocks noGrp="1"/>
          </p:cNvSpPr>
          <p:nvPr>
            <p:ph type="title"/>
          </p:nvPr>
        </p:nvSpPr>
        <p:spPr>
          <a:xfrm>
            <a:off x="5221440" y="308520"/>
            <a:ext cx="3631320" cy="100044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
    <p:bg>
      <p:bgPr>
        <a:solidFill>
          <a:srgbClr val="000000"/>
        </a:solidFill>
        <a:effectLst/>
      </p:bgPr>
    </p:bg>
    <p:spTree>
      <p:nvGrpSpPr>
        <p:cNvPr id="1" name=""/>
        <p:cNvGrpSpPr/>
        <p:nvPr/>
      </p:nvGrpSpPr>
      <p:grpSpPr>
        <a:xfrm>
          <a:off x="0" y="0"/>
          <a:ext cx="0" cy="0"/>
          <a:chOff x="0" y="0"/>
          <a:chExt cx="0" cy="0"/>
        </a:xfrm>
      </p:grpSpPr>
      <p:pic>
        <p:nvPicPr>
          <p:cNvPr id="11" name="Google Shape;67;p14"/>
          <p:cNvPicPr/>
          <p:nvPr/>
        </p:nvPicPr>
        <p:blipFill>
          <a:blip r:embed="rId2"/>
          <a:srcRect l="616"/>
          <a:stretch/>
        </p:blipFill>
        <p:spPr>
          <a:xfrm>
            <a:off x="0" y="0"/>
            <a:ext cx="9087120" cy="5143320"/>
          </a:xfrm>
          <a:prstGeom prst="rect">
            <a:avLst/>
          </a:prstGeom>
          <a:noFill/>
          <a:ln w="0">
            <a:noFill/>
          </a:ln>
        </p:spPr>
      </p:pic>
      <p:sp>
        <p:nvSpPr>
          <p:cNvPr id="12" name="PlaceHolder 1"/>
          <p:cNvSpPr>
            <a:spLocks noGrp="1"/>
          </p:cNvSpPr>
          <p:nvPr>
            <p:ph type="title"/>
          </p:nvPr>
        </p:nvSpPr>
        <p:spPr>
          <a:xfrm>
            <a:off x="1677600" y="485640"/>
            <a:ext cx="7175520" cy="1355400"/>
          </a:xfrm>
          <a:prstGeom prst="rect">
            <a:avLst/>
          </a:prstGeom>
          <a:noFill/>
          <a:ln w="0">
            <a:noFill/>
          </a:ln>
        </p:spPr>
        <p:txBody>
          <a:bodyPr lIns="91440" tIns="91440" rIns="91440" bIns="91440" anchor="t">
            <a:noAutofit/>
          </a:bodyPr>
          <a:lstStyle/>
          <a:p>
            <a:pPr indent="0">
              <a:buNone/>
            </a:pPr>
            <a:r>
              <a:rPr lang="fr-FR" sz="4000" b="0" u="none" strike="noStrike">
                <a:solidFill>
                  <a:schemeClr val="dk1"/>
                </a:solidFill>
                <a:effectLst/>
                <a:uFillTx/>
                <a:latin typeface="Arial"/>
              </a:rPr>
              <a:t>Click to edit the title text format</a:t>
            </a:r>
          </a:p>
        </p:txBody>
      </p:sp>
      <p:sp>
        <p:nvSpPr>
          <p:cNvPr id="1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2000" b="0" u="none" strike="noStrike">
                <a:solidFill>
                  <a:srgbClr val="000000"/>
                </a:solidFill>
                <a:effectLst/>
                <a:uFillTx/>
                <a:latin typeface="Arial"/>
              </a:rPr>
              <a:t>Seventh Outline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ONE_COLUMN_TEXT_1">
    <p:bg>
      <p:bgPr>
        <a:solidFill>
          <a:srgbClr val="000000"/>
        </a:solidFill>
        <a:effectLst/>
      </p:bgPr>
    </p:bg>
    <p:spTree>
      <p:nvGrpSpPr>
        <p:cNvPr id="1" name=""/>
        <p:cNvGrpSpPr/>
        <p:nvPr/>
      </p:nvGrpSpPr>
      <p:grpSpPr>
        <a:xfrm>
          <a:off x="0" y="0"/>
          <a:ext cx="0" cy="0"/>
          <a:chOff x="0" y="0"/>
          <a:chExt cx="0" cy="0"/>
        </a:xfrm>
      </p:grpSpPr>
      <p:pic>
        <p:nvPicPr>
          <p:cNvPr id="14" name="Google Shape;71;p15"/>
          <p:cNvPicPr/>
          <p:nvPr/>
        </p:nvPicPr>
        <p:blipFill>
          <a:blip r:embed="rId2"/>
          <a:stretch/>
        </p:blipFill>
        <p:spPr>
          <a:xfrm>
            <a:off x="0" y="0"/>
            <a:ext cx="9143640" cy="5143320"/>
          </a:xfrm>
          <a:prstGeom prst="rect">
            <a:avLst/>
          </a:prstGeom>
          <a:noFill/>
          <a:ln w="0">
            <a:noFill/>
          </a:ln>
        </p:spPr>
      </p:pic>
      <p:sp>
        <p:nvSpPr>
          <p:cNvPr id="15" name="PlaceHolder 1"/>
          <p:cNvSpPr>
            <a:spLocks noGrp="1"/>
          </p:cNvSpPr>
          <p:nvPr>
            <p:ph type="body"/>
          </p:nvPr>
        </p:nvSpPr>
        <p:spPr>
          <a:xfrm>
            <a:off x="0" y="0"/>
            <a:ext cx="2969280" cy="5143320"/>
          </a:xfrm>
          <a:prstGeom prst="rect">
            <a:avLst/>
          </a:prstGeom>
          <a:noFill/>
          <a:ln w="0">
            <a:noFill/>
          </a:ln>
        </p:spPr>
        <p:txBody>
          <a:bodyPr lIns="90000" tIns="45000" rIns="90000" bIns="45000" anchor="t">
            <a:normAutofit fontScale="70000" lnSpcReduction="19999"/>
          </a:bodyPr>
          <a:lstStyle/>
          <a:p>
            <a:pPr marL="432000" indent="-324000">
              <a:spcBef>
                <a:spcPts val="1417"/>
              </a:spcBef>
              <a:buClr>
                <a:srgbClr val="FFFFFF"/>
              </a:buClr>
              <a:buSzPct val="45000"/>
              <a:buFont typeface="Wingdings" charset="2"/>
              <a:buChar char=""/>
            </a:pPr>
            <a:r>
              <a:rPr lang="fr-FR" sz="18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8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8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8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800" b="0" u="none" strike="noStrike">
                <a:solidFill>
                  <a:srgbClr val="000000"/>
                </a:solidFill>
                <a:effectLst/>
                <a:uFillTx/>
                <a:latin typeface="Arial"/>
              </a:rPr>
              <a:t>Seventh Outline Level</a:t>
            </a:r>
          </a:p>
        </p:txBody>
      </p:sp>
      <p:sp>
        <p:nvSpPr>
          <p:cNvPr id="16" name="PlaceHolder 2"/>
          <p:cNvSpPr>
            <a:spLocks noGrp="1"/>
          </p:cNvSpPr>
          <p:nvPr>
            <p:ph type="title"/>
          </p:nvPr>
        </p:nvSpPr>
        <p:spPr>
          <a:xfrm>
            <a:off x="3157560" y="304920"/>
            <a:ext cx="5918400" cy="1445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
        <p:nvSpPr>
          <p:cNvPr id="17" name="PlaceHolder 3"/>
          <p:cNvSpPr>
            <a:spLocks noGrp="1"/>
          </p:cNvSpPr>
          <p:nvPr>
            <p:ph type="body"/>
          </p:nvPr>
        </p:nvSpPr>
        <p:spPr>
          <a:xfrm>
            <a:off x="3505680" y="1961280"/>
            <a:ext cx="5349960" cy="28339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400" b="0" u="none" strike="noStrike">
                <a:solidFill>
                  <a:srgbClr val="000000"/>
                </a:solidFill>
                <a:effectLst/>
                <a:uFillTx/>
                <a:latin typeface="Arial"/>
              </a:rPr>
              <a:t>Click to edit the outline text format</a:t>
            </a:r>
          </a:p>
          <a:p>
            <a:pPr marL="864000" lvl="1" indent="-324000">
              <a:spcBef>
                <a:spcPts val="1134"/>
              </a:spcBef>
              <a:buClr>
                <a:srgbClr val="FFFFFF"/>
              </a:buClr>
              <a:buSzPct val="75000"/>
              <a:buFont typeface="Symbol" charset="2"/>
              <a:buChar char=""/>
            </a:pPr>
            <a:r>
              <a:rPr lang="fr-FR" sz="1400" b="0" u="none" strike="noStrike">
                <a:solidFill>
                  <a:srgbClr val="000000"/>
                </a:solidFill>
                <a:effectLst/>
                <a:uFillTx/>
                <a:latin typeface="Arial"/>
              </a:rPr>
              <a:t>Second Outline Level</a:t>
            </a:r>
          </a:p>
          <a:p>
            <a:pPr marL="1296000" lvl="2" indent="-288000">
              <a:spcBef>
                <a:spcPts val="850"/>
              </a:spcBef>
              <a:buClr>
                <a:srgbClr val="FFFFFF"/>
              </a:buClr>
              <a:buSzPct val="45000"/>
              <a:buFont typeface="Wingdings" charset="2"/>
              <a:buChar char=""/>
            </a:pPr>
            <a:r>
              <a:rPr lang="fr-FR" sz="1400" b="0" u="none" strike="noStrike">
                <a:solidFill>
                  <a:srgbClr val="000000"/>
                </a:solidFill>
                <a:effectLst/>
                <a:uFillTx/>
                <a:latin typeface="Arial"/>
              </a:rPr>
              <a:t>Third Outline Level</a:t>
            </a:r>
          </a:p>
          <a:p>
            <a:pPr marL="1728000" lvl="3" indent="-216000">
              <a:spcBef>
                <a:spcPts val="567"/>
              </a:spcBef>
              <a:buClr>
                <a:srgbClr val="FFFFFF"/>
              </a:buClr>
              <a:buSzPct val="75000"/>
              <a:buFont typeface="Symbol" charset="2"/>
              <a:buChar char=""/>
            </a:pPr>
            <a:r>
              <a:rPr lang="fr-FR" sz="1400" b="0" u="none" strike="noStrike">
                <a:solidFill>
                  <a:srgbClr val="000000"/>
                </a:solidFill>
                <a:effectLst/>
                <a:uFillTx/>
                <a:latin typeface="Arial"/>
              </a:rPr>
              <a:t>Fourth Outline Level</a:t>
            </a:r>
          </a:p>
          <a:p>
            <a:pPr marL="2160000" lvl="4"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Fifth Outline Level</a:t>
            </a:r>
          </a:p>
          <a:p>
            <a:pPr marL="2592000" lvl="5"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Sixth Outline Level</a:t>
            </a:r>
          </a:p>
          <a:p>
            <a:pPr marL="3024000" lvl="6" indent="-216000">
              <a:spcBef>
                <a:spcPts val="283"/>
              </a:spcBef>
              <a:buClr>
                <a:srgbClr val="FFFFFF"/>
              </a:buClr>
              <a:buSzPct val="45000"/>
              <a:buFont typeface="Wingdings" charset="2"/>
              <a:buChar char=""/>
            </a:pPr>
            <a:r>
              <a:rPr lang="fr-FR" sz="1400" b="0" u="none" strike="noStrike">
                <a:solidFill>
                  <a:srgbClr val="000000"/>
                </a:solidFill>
                <a:effectLst/>
                <a:uFillTx/>
                <a:latin typeface="Arial"/>
              </a:rPr>
              <a:t>Seventh Outline Level</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ONLY_1">
    <p:bg>
      <p:bgPr>
        <a:solidFill>
          <a:srgbClr val="000000"/>
        </a:solidFill>
        <a:effectLst/>
      </p:bgPr>
    </p:bg>
    <p:spTree>
      <p:nvGrpSpPr>
        <p:cNvPr id="1" name=""/>
        <p:cNvGrpSpPr/>
        <p:nvPr/>
      </p:nvGrpSpPr>
      <p:grpSpPr>
        <a:xfrm>
          <a:off x="0" y="0"/>
          <a:ext cx="0" cy="0"/>
          <a:chOff x="0" y="0"/>
          <a:chExt cx="0" cy="0"/>
        </a:xfrm>
      </p:grpSpPr>
      <p:sp>
        <p:nvSpPr>
          <p:cNvPr id="18" name="PlaceHolder 1"/>
          <p:cNvSpPr>
            <a:spLocks noGrp="1"/>
          </p:cNvSpPr>
          <p:nvPr>
            <p:ph type="title"/>
          </p:nvPr>
        </p:nvSpPr>
        <p:spPr>
          <a:xfrm>
            <a:off x="413280" y="309960"/>
            <a:ext cx="8317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pic>
        <p:nvPicPr>
          <p:cNvPr id="19" name="Google Shape;77;p16"/>
          <p:cNvPicPr/>
          <p:nvPr/>
        </p:nvPicPr>
        <p:blipFill>
          <a:blip r:embed="rId2"/>
          <a:srcRect l="-13357" t="4877" r="13357" b="52464"/>
          <a:stretch/>
        </p:blipFill>
        <p:spPr>
          <a:xfrm rot="10800000">
            <a:off x="360" y="3031920"/>
            <a:ext cx="9143640" cy="2111400"/>
          </a:xfrm>
          <a:prstGeom prst="rect">
            <a:avLst/>
          </a:prstGeom>
          <a:noFill/>
          <a:ln w="0">
            <a:noFill/>
          </a:ln>
        </p:spPr>
      </p:pic>
      <p:pic>
        <p:nvPicPr>
          <p:cNvPr id="20" name="Google Shape;78;p16"/>
          <p:cNvPicPr/>
          <p:nvPr/>
        </p:nvPicPr>
        <p:blipFill>
          <a:blip r:embed="rId3"/>
          <a:srcRect l="72344" t="25162" r="853" b="22599"/>
          <a:stretch/>
        </p:blipFill>
        <p:spPr>
          <a:xfrm>
            <a:off x="6694200" y="0"/>
            <a:ext cx="2449440" cy="2585880"/>
          </a:xfrm>
          <a:prstGeom prst="rect">
            <a:avLst/>
          </a:prstGeom>
          <a:noFill/>
          <a:ln w="0">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ONLY_2">
    <p:bg>
      <p:bgPr>
        <a:solidFill>
          <a:srgbClr val="000000"/>
        </a:solidFill>
        <a:effectLst/>
      </p:bgPr>
    </p:bg>
    <p:spTree>
      <p:nvGrpSpPr>
        <p:cNvPr id="1" name=""/>
        <p:cNvGrpSpPr/>
        <p:nvPr/>
      </p:nvGrpSpPr>
      <p:grpSpPr>
        <a:xfrm>
          <a:off x="0" y="0"/>
          <a:ext cx="0" cy="0"/>
          <a:chOff x="0" y="0"/>
          <a:chExt cx="0" cy="0"/>
        </a:xfrm>
      </p:grpSpPr>
      <p:sp>
        <p:nvSpPr>
          <p:cNvPr id="21" name="PlaceHolder 1"/>
          <p:cNvSpPr>
            <a:spLocks noGrp="1"/>
          </p:cNvSpPr>
          <p:nvPr>
            <p:ph type="title"/>
          </p:nvPr>
        </p:nvSpPr>
        <p:spPr>
          <a:xfrm>
            <a:off x="413280" y="309960"/>
            <a:ext cx="77036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pic>
        <p:nvPicPr>
          <p:cNvPr id="22" name="Google Shape;81;p17"/>
          <p:cNvPicPr/>
          <p:nvPr/>
        </p:nvPicPr>
        <p:blipFill>
          <a:blip r:embed="rId2"/>
          <a:srcRect l="-24476" t="2369" r="24476" b="-2369"/>
          <a:stretch/>
        </p:blipFill>
        <p:spPr>
          <a:xfrm>
            <a:off x="0" y="0"/>
            <a:ext cx="9143640" cy="4951080"/>
          </a:xfrm>
          <a:prstGeom prst="rect">
            <a:avLst/>
          </a:prstGeom>
          <a:noFill/>
          <a:ln w="0">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_1_1_1_2">
    <p:bg>
      <p:bgPr>
        <a:solidFill>
          <a:srgbClr val="000000"/>
        </a:solidFill>
        <a:effectLst/>
      </p:bgPr>
    </p:bg>
    <p:spTree>
      <p:nvGrpSpPr>
        <p:cNvPr id="1" name=""/>
        <p:cNvGrpSpPr/>
        <p:nvPr/>
      </p:nvGrpSpPr>
      <p:grpSpPr>
        <a:xfrm>
          <a:off x="0" y="0"/>
          <a:ext cx="0" cy="0"/>
          <a:chOff x="0" y="0"/>
          <a:chExt cx="0" cy="0"/>
        </a:xfrm>
      </p:grpSpPr>
      <p:pic>
        <p:nvPicPr>
          <p:cNvPr id="23" name="Google Shape;83;p18"/>
          <p:cNvPicPr/>
          <p:nvPr/>
        </p:nvPicPr>
        <p:blipFill>
          <a:blip r:embed="rId2"/>
          <a:stretch/>
        </p:blipFill>
        <p:spPr>
          <a:xfrm>
            <a:off x="0" y="0"/>
            <a:ext cx="9143640" cy="4951080"/>
          </a:xfrm>
          <a:prstGeom prst="rect">
            <a:avLst/>
          </a:prstGeom>
          <a:noFill/>
          <a:ln w="0">
            <a:noFill/>
          </a:ln>
        </p:spPr>
      </p:pic>
      <p:sp>
        <p:nvSpPr>
          <p:cNvPr id="24" name="PlaceHolder 1"/>
          <p:cNvSpPr>
            <a:spLocks noGrp="1"/>
          </p:cNvSpPr>
          <p:nvPr>
            <p:ph type="title"/>
          </p:nvPr>
        </p:nvSpPr>
        <p:spPr>
          <a:xfrm>
            <a:off x="307908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5" name="PlaceHolder 2"/>
          <p:cNvSpPr>
            <a:spLocks noGrp="1"/>
          </p:cNvSpPr>
          <p:nvPr>
            <p:ph type="title"/>
          </p:nvPr>
        </p:nvSpPr>
        <p:spPr>
          <a:xfrm>
            <a:off x="413280" y="2207160"/>
            <a:ext cx="920520" cy="43560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6" name="PlaceHolder 3"/>
          <p:cNvSpPr>
            <a:spLocks noGrp="1"/>
          </p:cNvSpPr>
          <p:nvPr>
            <p:ph type="title"/>
          </p:nvPr>
        </p:nvSpPr>
        <p:spPr>
          <a:xfrm>
            <a:off x="5746320" y="2207160"/>
            <a:ext cx="920520" cy="435960"/>
          </a:xfrm>
          <a:prstGeom prst="rect">
            <a:avLst/>
          </a:prstGeom>
          <a:noFill/>
          <a:ln w="0">
            <a:noFill/>
          </a:ln>
        </p:spPr>
        <p:txBody>
          <a:bodyPr lIns="91440" tIns="91440" rIns="91440" bIns="91440" anchor="b">
            <a:noAutofit/>
          </a:bodyPr>
          <a:lstStyle/>
          <a:p>
            <a:pPr indent="0">
              <a:lnSpc>
                <a:spcPct val="100000"/>
              </a:lnSpc>
              <a:buNone/>
            </a:pPr>
            <a:r>
              <a:rPr lang="fr-FR" sz="2000" b="0" u="none" strike="noStrike">
                <a:solidFill>
                  <a:schemeClr val="lt2"/>
                </a:solidFill>
                <a:effectLst/>
                <a:uFillTx/>
                <a:latin typeface="Goldman"/>
                <a:ea typeface="Goldman"/>
              </a:rPr>
              <a:t>xx%</a:t>
            </a:r>
            <a:endParaRPr lang="fr-FR" sz="2000" b="0" u="none" strike="noStrike">
              <a:solidFill>
                <a:schemeClr val="dk1"/>
              </a:solidFill>
              <a:effectLst/>
              <a:uFillTx/>
              <a:latin typeface="Arial"/>
            </a:endParaRPr>
          </a:p>
        </p:txBody>
      </p:sp>
      <p:sp>
        <p:nvSpPr>
          <p:cNvPr id="27" name="PlaceHolder 4"/>
          <p:cNvSpPr>
            <a:spLocks noGrp="1"/>
          </p:cNvSpPr>
          <p:nvPr>
            <p:ph type="title"/>
          </p:nvPr>
        </p:nvSpPr>
        <p:spPr>
          <a:xfrm>
            <a:off x="413280" y="309960"/>
            <a:ext cx="8686440" cy="572400"/>
          </a:xfrm>
          <a:prstGeom prst="rect">
            <a:avLst/>
          </a:prstGeom>
          <a:noFill/>
          <a:ln w="0">
            <a:noFill/>
          </a:ln>
        </p:spPr>
        <p:txBody>
          <a:bodyPr lIns="91440" tIns="91440" rIns="91440" bIns="91440" anchor="t">
            <a:noAutofit/>
          </a:bodyPr>
          <a:lstStyle/>
          <a:p>
            <a:pPr indent="0">
              <a:buNone/>
            </a:pPr>
            <a:r>
              <a:rPr lang="fr-FR" sz="3000" b="0" u="none" strike="noStrike">
                <a:solidFill>
                  <a:schemeClr val="dk1"/>
                </a:solidFill>
                <a:effectLst/>
                <a:uFillTx/>
                <a:latin typeface="Arial"/>
              </a:rPr>
              <a:t>Click to edit the title text format</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72" r:id="rId1"/>
    <p:sldLayoutId id="2147483673" r:id="rId2"/>
    <p:sldLayoutId id="2147483674"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e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0" name="Google Shape;136;p28"/>
          <p:cNvPicPr/>
          <p:nvPr/>
        </p:nvPicPr>
        <p:blipFill>
          <a:blip r:embed="rId2"/>
          <a:srcRect l="2425" t="14808" r="2425" b="3824"/>
          <a:stretch/>
        </p:blipFill>
        <p:spPr>
          <a:xfrm>
            <a:off x="5585760" y="691200"/>
            <a:ext cx="3469320" cy="4452120"/>
          </a:xfrm>
          <a:prstGeom prst="rect">
            <a:avLst/>
          </a:prstGeom>
          <a:noFill/>
          <a:ln w="0">
            <a:noFill/>
          </a:ln>
        </p:spPr>
      </p:pic>
      <p:sp>
        <p:nvSpPr>
          <p:cNvPr id="71" name="PlaceHolder 1"/>
          <p:cNvSpPr>
            <a:spLocks noGrp="1"/>
          </p:cNvSpPr>
          <p:nvPr>
            <p:ph type="title"/>
          </p:nvPr>
        </p:nvSpPr>
        <p:spPr>
          <a:xfrm>
            <a:off x="514440" y="495360"/>
            <a:ext cx="5028840" cy="1761840"/>
          </a:xfrm>
          <a:prstGeom prst="rect">
            <a:avLst/>
          </a:prstGeom>
          <a:noFill/>
          <a:ln w="0">
            <a:noFill/>
          </a:ln>
        </p:spPr>
        <p:txBody>
          <a:bodyPr lIns="91440" tIns="91440" rIns="91440" bIns="91440" anchor="b">
            <a:normAutofit/>
          </a:bodyPr>
          <a:lstStyle/>
          <a:p>
            <a:pPr indent="0">
              <a:lnSpc>
                <a:spcPct val="100000"/>
              </a:lnSpc>
              <a:buNone/>
              <a:tabLst>
                <a:tab pos="0" algn="l"/>
              </a:tabLst>
            </a:pPr>
            <a:r>
              <a:rPr lang="en-US" sz="4800" b="0" u="none" strike="noStrike" dirty="0">
                <a:solidFill>
                  <a:schemeClr val="dk1"/>
                </a:solidFill>
                <a:effectLst/>
                <a:uFillTx/>
                <a:latin typeface="Goldman"/>
                <a:ea typeface="Goldman"/>
              </a:rPr>
              <a:t>Titanic ML</a:t>
            </a:r>
            <a:endParaRPr lang="fr-FR" sz="4800" b="0" u="none" strike="noStrike" dirty="0">
              <a:solidFill>
                <a:schemeClr val="dk1"/>
              </a:solidFill>
              <a:effectLst/>
              <a:uFillTx/>
              <a:latin typeface="Arial"/>
            </a:endParaRPr>
          </a:p>
        </p:txBody>
      </p:sp>
      <p:sp>
        <p:nvSpPr>
          <p:cNvPr id="72" name="PlaceHolder 2"/>
          <p:cNvSpPr>
            <a:spLocks noGrp="1"/>
          </p:cNvSpPr>
          <p:nvPr>
            <p:ph type="subTitle"/>
          </p:nvPr>
        </p:nvSpPr>
        <p:spPr>
          <a:xfrm>
            <a:off x="602860" y="2732284"/>
            <a:ext cx="2955381" cy="561600"/>
          </a:xfrm>
          <a:prstGeom prst="rect">
            <a:avLst/>
          </a:prstGeom>
          <a:noFill/>
          <a:ln w="0">
            <a:noFill/>
          </a:ln>
        </p:spPr>
        <p:txBody>
          <a:bodyPr lIns="91440" tIns="91440" rIns="91440" bIns="91440" anchor="t">
            <a:noAutofit/>
          </a:bodyPr>
          <a:lstStyle/>
          <a:p>
            <a:pPr indent="0">
              <a:lnSpc>
                <a:spcPct val="120000"/>
              </a:lnSpc>
              <a:buNone/>
              <a:tabLst>
                <a:tab pos="0" algn="l"/>
              </a:tabLst>
            </a:pPr>
            <a:r>
              <a:rPr lang="en-US" sz="1800" b="0" u="none" strike="noStrike" dirty="0">
                <a:solidFill>
                  <a:schemeClr val="dk1"/>
                </a:solidFill>
                <a:effectLst/>
                <a:uFillTx/>
                <a:latin typeface="Calibri"/>
                <a:ea typeface="Albert Sans"/>
              </a:rPr>
              <a:t>Survival Prediction Using Machine Learning</a:t>
            </a:r>
            <a:endParaRPr lang="en-US" sz="1800" b="0" u="none" strike="noStrike" dirty="0">
              <a:solidFill>
                <a:srgbClr val="FFFFFF"/>
              </a:solidFill>
              <a:effectLst/>
              <a:uFillTx/>
              <a:latin typeface="OpenSymbol"/>
            </a:endParaRPr>
          </a:p>
        </p:txBody>
      </p:sp>
      <p:sp>
        <p:nvSpPr>
          <p:cNvPr id="3" name="TextBox 2">
            <a:extLst>
              <a:ext uri="{FF2B5EF4-FFF2-40B4-BE49-F238E27FC236}">
                <a16:creationId xmlns:a16="http://schemas.microsoft.com/office/drawing/2014/main" id="{0030BA25-DC94-31C3-D571-C24387BCE3B4}"/>
              </a:ext>
            </a:extLst>
          </p:cNvPr>
          <p:cNvSpPr txBox="1"/>
          <p:nvPr/>
        </p:nvSpPr>
        <p:spPr>
          <a:xfrm>
            <a:off x="4219548" y="4712433"/>
            <a:ext cx="4572000" cy="430887"/>
          </a:xfrm>
          <a:prstGeom prst="rect">
            <a:avLst/>
          </a:prstGeom>
          <a:noFill/>
        </p:spPr>
        <p:txBody>
          <a:bodyPr wrap="square">
            <a:spAutoFit/>
          </a:bodyPr>
          <a:lstStyle/>
          <a:p>
            <a:pPr>
              <a:buNone/>
            </a:pPr>
            <a:r>
              <a:rPr lang="en-IN" sz="1100" dirty="0"/>
              <a:t>By Magesh J</a:t>
            </a:r>
          </a:p>
          <a:p>
            <a:pPr>
              <a:buNone/>
            </a:pPr>
            <a:r>
              <a:rPr lang="en-IN" sz="1100" dirty="0"/>
              <a:t>13.11.2025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PlaceHolder 1"/>
          <p:cNvSpPr>
            <a:spLocks noGrp="1"/>
          </p:cNvSpPr>
          <p:nvPr>
            <p:ph type="title"/>
          </p:nvPr>
        </p:nvSpPr>
        <p:spPr>
          <a:xfrm>
            <a:off x="1761187" y="51462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US" sz="4000" b="0" u="none" strike="noStrike" dirty="0">
                <a:solidFill>
                  <a:schemeClr val="dk1"/>
                </a:solidFill>
                <a:effectLst/>
                <a:uFillTx/>
                <a:latin typeface="Goldman"/>
                <a:ea typeface="Goldman"/>
              </a:rPr>
              <a:t>Working Process and Application</a:t>
            </a:r>
            <a:endParaRPr lang="fr-FR" sz="4000" b="0" u="none" strike="noStrike" dirty="0">
              <a:solidFill>
                <a:schemeClr val="dk1"/>
              </a:solidFill>
              <a:effectLst/>
              <a:uFillTx/>
              <a:latin typeface="Arial"/>
            </a:endParaRPr>
          </a:p>
          <a:p>
            <a:pPr indent="0" algn="r">
              <a:lnSpc>
                <a:spcPct val="100000"/>
              </a:lnSpc>
              <a:buNone/>
              <a:tabLst>
                <a:tab pos="0" algn="l"/>
              </a:tabLst>
            </a:pPr>
            <a:r>
              <a:rPr lang="en-US" sz="4000" b="0" u="none" strike="noStrike" dirty="0">
                <a:solidFill>
                  <a:schemeClr val="dk1"/>
                </a:solidFill>
                <a:effectLst/>
                <a:uFillTx/>
                <a:latin typeface="Goldman"/>
                <a:ea typeface="Goldman"/>
              </a:rPr>
              <a:t> Demo</a:t>
            </a:r>
            <a:endParaRPr lang="fr-FR" sz="4000" b="0" u="none" strike="noStrike" dirty="0">
              <a:solidFill>
                <a:schemeClr val="dk1"/>
              </a:solidFill>
              <a:effectLst/>
              <a:uFillTx/>
              <a:latin typeface="Arial"/>
            </a:endParaRPr>
          </a:p>
        </p:txBody>
      </p:sp>
      <p:sp>
        <p:nvSpPr>
          <p:cNvPr id="97"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20000"/>
              </a:lnSpc>
              <a:buNone/>
              <a:tabLst>
                <a:tab pos="0" algn="l"/>
              </a:tabLst>
            </a:pPr>
            <a:r>
              <a:rPr lang="en-US" sz="1800" b="0" u="none" strike="noStrike" dirty="0">
                <a:solidFill>
                  <a:schemeClr val="dk1"/>
                </a:solidFill>
                <a:effectLst/>
                <a:uFillTx/>
                <a:latin typeface="Calibri"/>
                <a:ea typeface="Albert Sans"/>
              </a:rPr>
              <a:t>The summarization workflow involves user inputting a document, which the model processes to produce a concise summary. The </a:t>
            </a:r>
            <a:r>
              <a:rPr lang="en-US" sz="1800" b="0" u="none" strike="noStrike" dirty="0" err="1">
                <a:solidFill>
                  <a:schemeClr val="dk1"/>
                </a:solidFill>
                <a:effectLst/>
                <a:uFillTx/>
                <a:latin typeface="Calibri"/>
                <a:ea typeface="Albert Sans"/>
              </a:rPr>
              <a:t>Gradio</a:t>
            </a:r>
            <a:r>
              <a:rPr lang="en-US" sz="1800" b="0" u="none" strike="noStrike" dirty="0">
                <a:solidFill>
                  <a:schemeClr val="dk1"/>
                </a:solidFill>
                <a:effectLst/>
                <a:uFillTx/>
                <a:latin typeface="Calibri"/>
                <a:ea typeface="Albert Sans"/>
              </a:rPr>
              <a:t> web app interface demonstrates this process live, showing how the model translates long text into brief, informative summaries. This intuitive setup ensures accessibility and usability for users with varied technical backgrounds.</a:t>
            </a:r>
            <a:endParaRPr lang="en-US" sz="1800" b="0" u="none" strike="noStrike" dirty="0">
              <a:solidFill>
                <a:srgbClr val="FFFFFF"/>
              </a:solidFill>
              <a:effectLst/>
              <a:uFillTx/>
              <a:latin typeface="OpenSymbol"/>
            </a:endParaRPr>
          </a:p>
        </p:txBody>
      </p:sp>
      <p:pic>
        <p:nvPicPr>
          <p:cNvPr id="3" name="Picture 2" descr="A screenshot of a phone&#10;&#10;AI-generated content may be incorrect.">
            <a:extLst>
              <a:ext uri="{FF2B5EF4-FFF2-40B4-BE49-F238E27FC236}">
                <a16:creationId xmlns:a16="http://schemas.microsoft.com/office/drawing/2014/main" id="{CC4C429E-06BF-BD1C-CF52-C7F3ED2C637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4040" y="0"/>
            <a:ext cx="3090173" cy="51435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US" sz="4000" b="0" u="none" strike="noStrike" dirty="0">
                <a:solidFill>
                  <a:schemeClr val="dk1"/>
                </a:solidFill>
                <a:effectLst/>
                <a:uFillTx/>
                <a:latin typeface="Goldman"/>
                <a:ea typeface="Goldman"/>
              </a:rPr>
              <a:t>Conclusions</a:t>
            </a:r>
            <a:endParaRPr lang="fr-FR" sz="4000" b="0" u="none" strike="noStrike" dirty="0">
              <a:solidFill>
                <a:schemeClr val="dk1"/>
              </a:solidFill>
              <a:effectLst/>
              <a:uFillTx/>
              <a:latin typeface="Arial"/>
            </a:endParaRPr>
          </a:p>
        </p:txBody>
      </p:sp>
      <p:sp>
        <p:nvSpPr>
          <p:cNvPr id="99"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Autofit/>
          </a:bodyPr>
          <a:lstStyle/>
          <a:p>
            <a:pPr indent="0">
              <a:lnSpc>
                <a:spcPct val="120000"/>
              </a:lnSpc>
              <a:buNone/>
              <a:tabLst>
                <a:tab pos="0" algn="l"/>
              </a:tabLst>
            </a:pPr>
            <a:r>
              <a:rPr lang="en-US" sz="1800" b="0" u="none" strike="noStrike" dirty="0">
                <a:solidFill>
                  <a:schemeClr val="dk1"/>
                </a:solidFill>
                <a:effectLst/>
                <a:uFillTx/>
                <a:latin typeface="Calibri"/>
                <a:ea typeface="Albert Sans"/>
              </a:rPr>
              <a:t>The Titanic Survival Prediction project highlights the effectiveness of machine learning in understanding historical data and predicting outcomes with </a:t>
            </a:r>
            <a:r>
              <a:rPr lang="en-US" sz="1800" b="1" u="none" strike="noStrike" dirty="0">
                <a:solidFill>
                  <a:schemeClr val="dk1"/>
                </a:solidFill>
                <a:effectLst/>
                <a:uFillTx/>
                <a:latin typeface="Calibri"/>
                <a:ea typeface="Albert Sans"/>
              </a:rPr>
              <a:t>high accuracy</a:t>
            </a:r>
            <a:r>
              <a:rPr lang="en-US" sz="1800" b="0" u="none" strike="noStrike" dirty="0">
                <a:solidFill>
                  <a:schemeClr val="dk1"/>
                </a:solidFill>
                <a:effectLst/>
                <a:uFillTx/>
                <a:latin typeface="Calibri"/>
                <a:ea typeface="Albert Sans"/>
              </a:rPr>
              <a:t>. Meanwhile, the Document Summarizer App showcases the potential of NLP to enhance productivity through automated text summarization. Future work will explore improvements in both model performance and user experience to maximize real-world impact.</a:t>
            </a:r>
            <a:endParaRPr lang="en-US" sz="1800" b="0" u="none" strike="noStrike" dirty="0">
              <a:solidFill>
                <a:srgbClr val="FFFFFF"/>
              </a:solidFill>
              <a:effectLst/>
              <a:uFillTx/>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3" name="Google Shape;167;p31"/>
          <p:cNvPicPr/>
          <p:nvPr/>
        </p:nvPicPr>
        <p:blipFill>
          <a:blip r:embed="rId2"/>
          <a:srcRect l="30802" r="32938"/>
          <a:stretch/>
        </p:blipFill>
        <p:spPr>
          <a:xfrm>
            <a:off x="0" y="0"/>
            <a:ext cx="2969640" cy="5142960"/>
          </a:xfrm>
          <a:prstGeom prst="rect">
            <a:avLst/>
          </a:prstGeom>
          <a:noFill/>
          <a:ln w="0">
            <a:noFill/>
          </a:ln>
        </p:spPr>
      </p:pic>
      <p:sp>
        <p:nvSpPr>
          <p:cNvPr id="74"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000" b="0" u="none" strike="noStrike">
                <a:solidFill>
                  <a:schemeClr val="dk1"/>
                </a:solidFill>
                <a:effectLst/>
                <a:uFillTx/>
                <a:latin typeface="Goldman"/>
                <a:ea typeface="Goldman"/>
              </a:rPr>
              <a:t>Introduction</a:t>
            </a:r>
            <a:endParaRPr lang="fr-FR" sz="3000" b="0" u="none" strike="noStrike">
              <a:solidFill>
                <a:schemeClr val="dk1"/>
              </a:solidFill>
              <a:effectLst/>
              <a:uFillTx/>
              <a:latin typeface="Arial"/>
            </a:endParaRPr>
          </a:p>
        </p:txBody>
      </p:sp>
      <p:sp>
        <p:nvSpPr>
          <p:cNvPr id="75"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400" b="0" u="none" strike="noStrike">
                <a:solidFill>
                  <a:schemeClr val="dk1"/>
                </a:solidFill>
                <a:effectLst/>
                <a:uFillTx/>
                <a:latin typeface="Calibri"/>
                <a:ea typeface="Albert Sans"/>
              </a:rPr>
              <a:t>This presentation covers the </a:t>
            </a:r>
            <a:r>
              <a:rPr lang="en-US" sz="1400" b="0" i="1" u="none" strike="noStrike">
                <a:solidFill>
                  <a:schemeClr val="dk1"/>
                </a:solidFill>
                <a:effectLst/>
                <a:uFillTx/>
                <a:latin typeface="Calibri"/>
                <a:ea typeface="Albert Sans"/>
              </a:rPr>
              <a:t>Titanic Survival Prediction</a:t>
            </a:r>
            <a:r>
              <a:rPr lang="en-US" sz="1400" b="0" u="none" strike="noStrike">
                <a:solidFill>
                  <a:schemeClr val="dk1"/>
                </a:solidFill>
                <a:effectLst/>
                <a:uFillTx/>
                <a:latin typeface="Calibri"/>
                <a:ea typeface="Albert Sans"/>
              </a:rPr>
              <a:t> project using machine learning techniques. We will review the projects goals, dataset details, preprocessing steps, model selection, training, evaluation, and key insights about survival probabilities based on passenger features.</a:t>
            </a:r>
            <a:endParaRPr lang="fr-FR" sz="1400" b="0" u="none" strike="noStrike">
              <a:solidFill>
                <a:srgbClr val="000000"/>
              </a:solidFill>
              <a:effectLst/>
              <a:uFillTx/>
              <a:latin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6" name="Google Shape;174;p32"/>
          <p:cNvPicPr/>
          <p:nvPr/>
        </p:nvPicPr>
        <p:blipFill>
          <a:blip r:embed="rId2"/>
          <a:stretch/>
        </p:blipFill>
        <p:spPr>
          <a:xfrm flipH="1">
            <a:off x="5195520" y="1507320"/>
            <a:ext cx="3948480" cy="2973240"/>
          </a:xfrm>
          <a:prstGeom prst="rect">
            <a:avLst/>
          </a:prstGeom>
          <a:noFill/>
          <a:ln w="0">
            <a:noFill/>
          </a:ln>
        </p:spPr>
      </p:pic>
      <p:sp>
        <p:nvSpPr>
          <p:cNvPr id="78"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4600" b="0" u="none" strike="noStrike" dirty="0">
                <a:solidFill>
                  <a:schemeClr val="dk1"/>
                </a:solidFill>
                <a:effectLst/>
                <a:uFillTx/>
                <a:latin typeface="Goldman"/>
                <a:ea typeface="Goldman"/>
              </a:rPr>
              <a:t>Titanic Survival Prediction</a:t>
            </a:r>
            <a:endParaRPr lang="fr-FR" sz="4600" b="0" u="none" strike="noStrike" dirty="0">
              <a:solidFill>
                <a:schemeClr val="dk1"/>
              </a:solidFill>
              <a:effectLst/>
              <a:uFillTx/>
              <a:latin typeface="Arial"/>
            </a:endParaRPr>
          </a:p>
        </p:txBody>
      </p:sp>
      <p:sp>
        <p:nvSpPr>
          <p:cNvPr id="79"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US" sz="6000" b="0" u="none" strike="noStrike">
                <a:solidFill>
                  <a:schemeClr val="dk1"/>
                </a:solidFill>
                <a:effectLst/>
                <a:uFillTx/>
                <a:latin typeface="Calibri"/>
                <a:ea typeface="Goldman"/>
              </a:rPr>
              <a:t>01</a:t>
            </a:r>
            <a:endParaRPr lang="fr-FR" sz="6000" b="0" u="none" strike="noStrike">
              <a:solidFill>
                <a:schemeClr val="dk1"/>
              </a:solidFill>
              <a:effectLst/>
              <a:uFillTx/>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US" sz="4000" b="0" u="none" strike="noStrike" dirty="0">
                <a:solidFill>
                  <a:schemeClr val="dk1"/>
                </a:solidFill>
                <a:effectLst/>
                <a:uFillTx/>
                <a:latin typeface="Goldman"/>
                <a:ea typeface="Goldman"/>
              </a:rPr>
              <a:t>Project Overview and</a:t>
            </a:r>
            <a:endParaRPr lang="fr-FR" sz="4000" b="0" u="none" strike="noStrike" dirty="0">
              <a:solidFill>
                <a:schemeClr val="dk1"/>
              </a:solidFill>
              <a:effectLst/>
              <a:uFillTx/>
              <a:latin typeface="Arial"/>
            </a:endParaRPr>
          </a:p>
          <a:p>
            <a:pPr indent="0" algn="r">
              <a:lnSpc>
                <a:spcPct val="100000"/>
              </a:lnSpc>
              <a:buNone/>
              <a:tabLst>
                <a:tab pos="0" algn="l"/>
              </a:tabLst>
            </a:pPr>
            <a:r>
              <a:rPr lang="en-US" sz="4000" b="0" u="none" strike="noStrike" dirty="0">
                <a:solidFill>
                  <a:schemeClr val="dk1"/>
                </a:solidFill>
                <a:effectLst/>
                <a:uFillTx/>
                <a:latin typeface="Goldman"/>
                <a:ea typeface="Goldman"/>
              </a:rPr>
              <a:t> Objective</a:t>
            </a:r>
            <a:endParaRPr lang="fr-FR" sz="4000" b="0" u="none" strike="noStrike" dirty="0">
              <a:solidFill>
                <a:schemeClr val="dk1"/>
              </a:solidFill>
              <a:effectLst/>
              <a:uFillTx/>
              <a:latin typeface="Arial"/>
            </a:endParaRPr>
          </a:p>
        </p:txBody>
      </p:sp>
      <p:sp>
        <p:nvSpPr>
          <p:cNvPr id="81"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20000"/>
              </a:lnSpc>
              <a:buNone/>
              <a:tabLst>
                <a:tab pos="0" algn="l"/>
              </a:tabLst>
            </a:pPr>
            <a:r>
              <a:rPr lang="en-US" sz="1800" b="0" u="none" strike="noStrike" dirty="0">
                <a:solidFill>
                  <a:schemeClr val="dk1"/>
                </a:solidFill>
                <a:effectLst/>
                <a:uFillTx/>
                <a:latin typeface="Calibri"/>
                <a:ea typeface="Albert Sans"/>
              </a:rPr>
              <a:t>The project aims to build a machine learning model to predict passenger survival on the Titanic. By analyzing historical data, the objective is to identify important factors affecting survival chances and provide accurate predictions using classification algorithms such as Random Forest, Logistic Regression, and Decision Trees</a:t>
            </a:r>
            <a:r>
              <a:rPr lang="en-US" sz="1200" b="0" u="none" strike="noStrike" dirty="0">
                <a:solidFill>
                  <a:schemeClr val="dk1"/>
                </a:solidFill>
                <a:effectLst/>
                <a:uFillTx/>
                <a:latin typeface="Calibri"/>
                <a:ea typeface="Albert Sans"/>
              </a:rPr>
              <a:t>.</a:t>
            </a:r>
            <a:endParaRPr lang="en-US" sz="1200" b="0" u="none" strike="noStrike" dirty="0">
              <a:solidFill>
                <a:srgbClr val="FFFFFF"/>
              </a:solidFill>
              <a:effectLst/>
              <a:uFillTx/>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 name="Google Shape;167;p31"/>
          <p:cNvPicPr/>
          <p:nvPr/>
        </p:nvPicPr>
        <p:blipFill>
          <a:blip r:embed="rId2"/>
          <a:srcRect l="30802" r="32938"/>
          <a:stretch/>
        </p:blipFill>
        <p:spPr>
          <a:xfrm>
            <a:off x="0" y="0"/>
            <a:ext cx="2969640" cy="5142960"/>
          </a:xfrm>
          <a:prstGeom prst="rect">
            <a:avLst/>
          </a:prstGeom>
          <a:noFill/>
          <a:ln w="0">
            <a:noFill/>
          </a:ln>
        </p:spPr>
      </p:pic>
      <p:sp>
        <p:nvSpPr>
          <p:cNvPr id="83"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000" b="0" u="none" strike="noStrike" dirty="0">
                <a:solidFill>
                  <a:schemeClr val="dk1"/>
                </a:solidFill>
                <a:effectLst/>
                <a:uFillTx/>
                <a:latin typeface="Goldman"/>
                <a:ea typeface="Goldman"/>
              </a:rPr>
              <a:t>Dataset Description and Preprocessing</a:t>
            </a:r>
            <a:endParaRPr lang="fr-FR" sz="3000" b="0" u="none" strike="noStrike" dirty="0">
              <a:solidFill>
                <a:schemeClr val="dk1"/>
              </a:solidFill>
              <a:effectLst/>
              <a:uFillTx/>
              <a:latin typeface="Arial"/>
            </a:endParaRPr>
          </a:p>
        </p:txBody>
      </p:sp>
      <p:sp>
        <p:nvSpPr>
          <p:cNvPr id="84"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800" b="0" u="none" strike="noStrike" dirty="0">
                <a:solidFill>
                  <a:schemeClr val="dk1"/>
                </a:solidFill>
                <a:effectLst/>
                <a:uFillTx/>
                <a:latin typeface="Calibri"/>
                <a:ea typeface="Albert Sans"/>
              </a:rPr>
              <a:t>The project utilizes the Titanic dataset from Kaggle, containing passenger demographics and survival labels. Preprocessing involved handling missing values, encoding categorical variables, and scaling features to prepare data for effective model training and improved prediction performance.</a:t>
            </a:r>
            <a:endParaRPr lang="fr-FR" sz="1800" b="0" u="none" strike="noStrike" dirty="0">
              <a:solidFill>
                <a:srgbClr val="000000"/>
              </a:solidFill>
              <a:effectLst/>
              <a:uFillTx/>
              <a:latin typeface="Arial"/>
            </a:endParaRPr>
          </a:p>
        </p:txBody>
      </p:sp>
      <p:pic>
        <p:nvPicPr>
          <p:cNvPr id="3" name="Picture 2" descr="A diagram of steps to a data preprocessing&#10;&#10;AI-generated content may be incorrect.">
            <a:extLst>
              <a:ext uri="{FF2B5EF4-FFF2-40B4-BE49-F238E27FC236}">
                <a16:creationId xmlns:a16="http://schemas.microsoft.com/office/drawing/2014/main" id="{701257B0-D6E1-24AA-24A6-9FA9552482E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028701"/>
            <a:ext cx="3152880" cy="291817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US" sz="4000" b="0" u="none" strike="noStrike">
                <a:solidFill>
                  <a:schemeClr val="dk1"/>
                </a:solidFill>
                <a:effectLst/>
                <a:uFillTx/>
                <a:latin typeface="Goldman"/>
                <a:ea typeface="Goldman"/>
              </a:rPr>
              <a:t>Model Selection and</a:t>
            </a:r>
            <a:endParaRPr lang="fr-FR" sz="4000" b="0" u="none" strike="noStrike">
              <a:solidFill>
                <a:schemeClr val="dk1"/>
              </a:solidFill>
              <a:effectLst/>
              <a:uFillTx/>
              <a:latin typeface="Arial"/>
            </a:endParaRPr>
          </a:p>
          <a:p>
            <a:pPr indent="0" algn="r">
              <a:lnSpc>
                <a:spcPct val="100000"/>
              </a:lnSpc>
              <a:buNone/>
              <a:tabLst>
                <a:tab pos="0" algn="l"/>
              </a:tabLst>
            </a:pPr>
            <a:r>
              <a:rPr lang="en-US" sz="4000" b="0" u="none" strike="noStrike">
                <a:solidFill>
                  <a:schemeClr val="dk1"/>
                </a:solidFill>
                <a:effectLst/>
                <a:uFillTx/>
                <a:latin typeface="Goldman"/>
                <a:ea typeface="Goldman"/>
              </a:rPr>
              <a:t> Training</a:t>
            </a:r>
            <a:endParaRPr lang="fr-FR" sz="4000" b="0" u="none" strike="noStrike">
              <a:solidFill>
                <a:schemeClr val="dk1"/>
              </a:solidFill>
              <a:effectLst/>
              <a:uFillTx/>
              <a:latin typeface="Arial"/>
            </a:endParaRPr>
          </a:p>
        </p:txBody>
      </p:sp>
      <p:sp>
        <p:nvSpPr>
          <p:cNvPr id="86"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20000"/>
              </a:lnSpc>
              <a:buNone/>
              <a:tabLst>
                <a:tab pos="0" algn="l"/>
              </a:tabLst>
            </a:pPr>
            <a:r>
              <a:rPr lang="en-US" sz="1800" b="0" u="none" strike="noStrike" dirty="0">
                <a:solidFill>
                  <a:schemeClr val="dk1"/>
                </a:solidFill>
                <a:effectLst/>
                <a:uFillTx/>
                <a:latin typeface="Calibri"/>
                <a:ea typeface="Albert Sans"/>
              </a:rPr>
              <a:t>To predict survival, models such as </a:t>
            </a:r>
            <a:r>
              <a:rPr lang="en-US" sz="1800" b="1" u="none" strike="noStrike" dirty="0">
                <a:solidFill>
                  <a:schemeClr val="dk1"/>
                </a:solidFill>
                <a:effectLst/>
                <a:uFillTx/>
                <a:latin typeface="Calibri"/>
                <a:ea typeface="Albert Sans"/>
              </a:rPr>
              <a:t>Random Forest</a:t>
            </a:r>
            <a:r>
              <a:rPr lang="en-US" sz="1800" b="0" u="none" strike="noStrike" dirty="0">
                <a:solidFill>
                  <a:schemeClr val="dk1"/>
                </a:solidFill>
                <a:effectLst/>
                <a:uFillTx/>
                <a:latin typeface="Calibri"/>
                <a:ea typeface="Albert Sans"/>
              </a:rPr>
              <a:t>, Logistic Regression, and Decision Trees were evaluated. Each model was trained on the preprocessed dataset, with performance measured by accuracy and F1-score. The Random Forest model showed strong predictive capability, balancing precision and recall, making it the preferred choice for detailed survival analysis and interpretation of key features.</a:t>
            </a:r>
            <a:endParaRPr lang="en-US" sz="1800" b="0" u="none" strike="noStrike" dirty="0">
              <a:solidFill>
                <a:srgbClr val="FFFFFF"/>
              </a:solidFill>
              <a:effectLst/>
              <a:uFillTx/>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7" name="Google Shape;174;p32"/>
          <p:cNvPicPr/>
          <p:nvPr/>
        </p:nvPicPr>
        <p:blipFill>
          <a:blip r:embed="rId2"/>
          <a:stretch/>
        </p:blipFill>
        <p:spPr>
          <a:xfrm flipH="1">
            <a:off x="5195520" y="1507320"/>
            <a:ext cx="3948480" cy="2973240"/>
          </a:xfrm>
          <a:prstGeom prst="rect">
            <a:avLst/>
          </a:prstGeom>
          <a:noFill/>
          <a:ln w="0">
            <a:noFill/>
          </a:ln>
        </p:spPr>
      </p:pic>
      <p:sp>
        <p:nvSpPr>
          <p:cNvPr id="88" name="PlaceHolder 1"/>
          <p:cNvSpPr>
            <a:spLocks noGrp="1"/>
          </p:cNvSpPr>
          <p:nvPr>
            <p:ph type="subTitle"/>
          </p:nvPr>
        </p:nvSpPr>
        <p:spPr>
          <a:xfrm>
            <a:off x="371520" y="3933720"/>
            <a:ext cx="4790880" cy="849463"/>
          </a:xfrm>
          <a:prstGeom prst="rect">
            <a:avLst/>
          </a:prstGeom>
          <a:noFill/>
          <a:ln w="0">
            <a:noFill/>
          </a:ln>
        </p:spPr>
        <p:txBody>
          <a:bodyPr lIns="91440" tIns="91440" rIns="91440" bIns="91440" anchor="t">
            <a:spAutoFit/>
          </a:bodyPr>
          <a:lstStyle/>
          <a:p>
            <a:pPr algn="ctr"/>
            <a:r>
              <a:rPr lang="en-US" sz="2400" b="0" u="none" strike="noStrike" dirty="0">
                <a:solidFill>
                  <a:schemeClr val="dk1"/>
                </a:solidFill>
                <a:effectLst/>
                <a:uFillTx/>
                <a:latin typeface="Albert Sans"/>
                <a:ea typeface="Albert Sans"/>
              </a:rPr>
              <a:t>Build and Deployed using hugging face</a:t>
            </a:r>
          </a:p>
        </p:txBody>
      </p:sp>
      <p:sp>
        <p:nvSpPr>
          <p:cNvPr id="89" name="PlaceHolder 2"/>
          <p:cNvSpPr>
            <a:spLocks noGrp="1"/>
          </p:cNvSpPr>
          <p:nvPr>
            <p:ph type="title"/>
          </p:nvPr>
        </p:nvSpPr>
        <p:spPr>
          <a:xfrm>
            <a:off x="371520" y="2352600"/>
            <a:ext cx="4790880" cy="158076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US" sz="4600" b="0" u="none" strike="noStrike" dirty="0">
                <a:solidFill>
                  <a:schemeClr val="dk1"/>
                </a:solidFill>
                <a:effectLst/>
                <a:uFillTx/>
                <a:latin typeface="Goldman"/>
                <a:ea typeface="Goldman"/>
              </a:rPr>
              <a:t>Document Summarizer App</a:t>
            </a:r>
            <a:endParaRPr lang="fr-FR" sz="4600" b="0" u="none" strike="noStrike" dirty="0">
              <a:solidFill>
                <a:schemeClr val="dk1"/>
              </a:solidFill>
              <a:effectLst/>
              <a:uFillTx/>
              <a:latin typeface="Arial"/>
            </a:endParaRPr>
          </a:p>
        </p:txBody>
      </p:sp>
      <p:sp>
        <p:nvSpPr>
          <p:cNvPr id="90" name="PlaceHolder 3"/>
          <p:cNvSpPr>
            <a:spLocks noGrp="1"/>
          </p:cNvSpPr>
          <p:nvPr>
            <p:ph type="title"/>
          </p:nvPr>
        </p:nvSpPr>
        <p:spPr>
          <a:xfrm>
            <a:off x="6353280" y="152280"/>
            <a:ext cx="1266480" cy="1266480"/>
          </a:xfrm>
          <a:prstGeom prst="rect">
            <a:avLst/>
          </a:prstGeom>
          <a:noFill/>
          <a:ln w="0">
            <a:noFill/>
          </a:ln>
        </p:spPr>
        <p:txBody>
          <a:bodyPr lIns="91440" tIns="91440" rIns="91440" bIns="91440" anchor="ctr">
            <a:normAutofit/>
          </a:bodyPr>
          <a:lstStyle/>
          <a:p>
            <a:pPr indent="0" algn="ctr">
              <a:lnSpc>
                <a:spcPct val="100000"/>
              </a:lnSpc>
              <a:buNone/>
              <a:tabLst>
                <a:tab pos="0" algn="l"/>
              </a:tabLst>
            </a:pPr>
            <a:r>
              <a:rPr lang="en-US" sz="6000" b="0" u="none" strike="noStrike">
                <a:solidFill>
                  <a:schemeClr val="dk1"/>
                </a:solidFill>
                <a:effectLst/>
                <a:uFillTx/>
                <a:latin typeface="Calibri"/>
                <a:ea typeface="Goldman"/>
              </a:rPr>
              <a:t>02</a:t>
            </a:r>
            <a:endParaRPr lang="fr-FR" sz="6000" b="0" u="none" strike="noStrike">
              <a:solidFill>
                <a:schemeClr val="dk1"/>
              </a:solidFill>
              <a:effectLst/>
              <a:uFillTx/>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1" name="Google Shape;167;p31"/>
          <p:cNvPicPr/>
          <p:nvPr/>
        </p:nvPicPr>
        <p:blipFill>
          <a:blip r:embed="rId2"/>
          <a:srcRect l="30802" r="32938"/>
          <a:stretch/>
        </p:blipFill>
        <p:spPr>
          <a:xfrm>
            <a:off x="0" y="0"/>
            <a:ext cx="2969640" cy="5142960"/>
          </a:xfrm>
          <a:prstGeom prst="rect">
            <a:avLst/>
          </a:prstGeom>
          <a:noFill/>
          <a:ln w="0">
            <a:noFill/>
          </a:ln>
        </p:spPr>
      </p:pic>
      <p:sp>
        <p:nvSpPr>
          <p:cNvPr id="92" name="PlaceHolder 1"/>
          <p:cNvSpPr>
            <a:spLocks noGrp="1"/>
          </p:cNvSpPr>
          <p:nvPr>
            <p:ph type="title"/>
          </p:nvPr>
        </p:nvSpPr>
        <p:spPr>
          <a:xfrm>
            <a:off x="3152880" y="304920"/>
            <a:ext cx="5914800" cy="14475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3000" b="0" u="none" strike="noStrike">
                <a:solidFill>
                  <a:schemeClr val="dk1"/>
                </a:solidFill>
                <a:effectLst/>
                <a:uFillTx/>
                <a:latin typeface="Goldman"/>
                <a:ea typeface="Goldman"/>
              </a:rPr>
              <a:t>Introduction and Project Objective</a:t>
            </a:r>
            <a:endParaRPr lang="fr-FR" sz="3000" b="0" u="none" strike="noStrike">
              <a:solidFill>
                <a:schemeClr val="dk1"/>
              </a:solidFill>
              <a:effectLst/>
              <a:uFillTx/>
              <a:latin typeface="Arial"/>
            </a:endParaRPr>
          </a:p>
        </p:txBody>
      </p:sp>
      <p:sp>
        <p:nvSpPr>
          <p:cNvPr id="93" name="PlaceHolder 2"/>
          <p:cNvSpPr>
            <a:spLocks noGrp="1"/>
          </p:cNvSpPr>
          <p:nvPr>
            <p:ph/>
          </p:nvPr>
        </p:nvSpPr>
        <p:spPr>
          <a:xfrm>
            <a:off x="3505320" y="1962000"/>
            <a:ext cx="5352840" cy="2838240"/>
          </a:xfrm>
          <a:prstGeom prst="rect">
            <a:avLst/>
          </a:prstGeom>
          <a:noFill/>
          <a:ln w="0">
            <a:noFill/>
          </a:ln>
        </p:spPr>
        <p:txBody>
          <a:bodyPr lIns="91440" tIns="91440" rIns="91440" bIns="91440" anchor="t">
            <a:normAutofit/>
          </a:bodyPr>
          <a:lstStyle/>
          <a:p>
            <a:pPr indent="0">
              <a:lnSpc>
                <a:spcPct val="120000"/>
              </a:lnSpc>
              <a:buNone/>
              <a:tabLst>
                <a:tab pos="0" algn="l"/>
              </a:tabLst>
            </a:pPr>
            <a:r>
              <a:rPr lang="en-US" sz="1400" b="0" u="none" strike="noStrike">
                <a:solidFill>
                  <a:schemeClr val="dk1"/>
                </a:solidFill>
                <a:effectLst/>
                <a:uFillTx/>
                <a:latin typeface="Calibri"/>
                <a:ea typeface="Albert Sans"/>
              </a:rPr>
              <a:t>The project focuses on developing an </a:t>
            </a:r>
            <a:r>
              <a:rPr lang="en-US" sz="1400" b="0" i="1" u="none" strike="noStrike">
                <a:solidFill>
                  <a:schemeClr val="dk1"/>
                </a:solidFill>
                <a:effectLst/>
                <a:uFillTx/>
                <a:latin typeface="Calibri"/>
                <a:ea typeface="Albert Sans"/>
              </a:rPr>
              <a:t>AI-powered document summarizer</a:t>
            </a:r>
            <a:r>
              <a:rPr lang="en-US" sz="1400" b="0" u="none" strike="noStrike">
                <a:solidFill>
                  <a:schemeClr val="dk1"/>
                </a:solidFill>
                <a:effectLst/>
                <a:uFillTx/>
                <a:latin typeface="Calibri"/>
                <a:ea typeface="Albert Sans"/>
              </a:rPr>
              <a:t> that automates the extraction of concise summaries from lengthy texts. The objective is to save time and improve information retrieval by leveraging state-of-the-art natural language processing techniques to generate accurate and coherent summaries tailored for various professional and personal use cases.</a:t>
            </a:r>
            <a:endParaRPr lang="fr-FR" sz="1400" b="0" u="none" strike="noStrike">
              <a:solidFill>
                <a:srgbClr val="000000"/>
              </a:solidFill>
              <a:effectLst/>
              <a:uFillTx/>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PlaceHolder 1"/>
          <p:cNvSpPr>
            <a:spLocks noGrp="1"/>
          </p:cNvSpPr>
          <p:nvPr>
            <p:ph type="title"/>
          </p:nvPr>
        </p:nvSpPr>
        <p:spPr>
          <a:xfrm>
            <a:off x="1676520" y="485640"/>
            <a:ext cx="7171920" cy="1352160"/>
          </a:xfrm>
          <a:prstGeom prst="rect">
            <a:avLst/>
          </a:prstGeom>
          <a:noFill/>
          <a:ln w="0">
            <a:noFill/>
          </a:ln>
        </p:spPr>
        <p:txBody>
          <a:bodyPr lIns="91440" tIns="91440" rIns="91440" bIns="91440" anchor="t">
            <a:normAutofit fontScale="90000"/>
          </a:bodyPr>
          <a:lstStyle/>
          <a:p>
            <a:pPr indent="0" algn="r">
              <a:lnSpc>
                <a:spcPct val="100000"/>
              </a:lnSpc>
              <a:buNone/>
              <a:tabLst>
                <a:tab pos="0" algn="l"/>
              </a:tabLst>
            </a:pPr>
            <a:r>
              <a:rPr lang="en-US" sz="4000" b="0" u="none" strike="noStrike">
                <a:solidFill>
                  <a:schemeClr val="dk1"/>
                </a:solidFill>
                <a:effectLst/>
                <a:uFillTx/>
                <a:latin typeface="Goldman"/>
                <a:ea typeface="Goldman"/>
              </a:rPr>
              <a:t>Technologies and Model</a:t>
            </a:r>
            <a:endParaRPr lang="fr-FR" sz="4000" b="0" u="none" strike="noStrike">
              <a:solidFill>
                <a:schemeClr val="dk1"/>
              </a:solidFill>
              <a:effectLst/>
              <a:uFillTx/>
              <a:latin typeface="Arial"/>
            </a:endParaRPr>
          </a:p>
          <a:p>
            <a:pPr indent="0" algn="r">
              <a:lnSpc>
                <a:spcPct val="100000"/>
              </a:lnSpc>
              <a:buNone/>
              <a:tabLst>
                <a:tab pos="0" algn="l"/>
              </a:tabLst>
            </a:pPr>
            <a:r>
              <a:rPr lang="en-US" sz="4000" b="0" u="none" strike="noStrike">
                <a:solidFill>
                  <a:schemeClr val="dk1"/>
                </a:solidFill>
                <a:effectLst/>
                <a:uFillTx/>
                <a:latin typeface="Goldman"/>
                <a:ea typeface="Goldman"/>
              </a:rPr>
              <a:t> Used</a:t>
            </a:r>
            <a:endParaRPr lang="fr-FR" sz="4000" b="0" u="none" strike="noStrike">
              <a:solidFill>
                <a:schemeClr val="dk1"/>
              </a:solidFill>
              <a:effectLst/>
              <a:uFillTx/>
              <a:latin typeface="Arial"/>
            </a:endParaRPr>
          </a:p>
        </p:txBody>
      </p:sp>
      <p:sp>
        <p:nvSpPr>
          <p:cNvPr id="95" name="PlaceHolder 2"/>
          <p:cNvSpPr>
            <a:spLocks noGrp="1"/>
          </p:cNvSpPr>
          <p:nvPr>
            <p:ph type="subTitle"/>
          </p:nvPr>
        </p:nvSpPr>
        <p:spPr>
          <a:xfrm>
            <a:off x="2886120" y="1905120"/>
            <a:ext cx="5886000" cy="2723760"/>
          </a:xfrm>
          <a:prstGeom prst="rect">
            <a:avLst/>
          </a:prstGeom>
          <a:noFill/>
          <a:ln w="0">
            <a:noFill/>
          </a:ln>
        </p:spPr>
        <p:txBody>
          <a:bodyPr lIns="91440" tIns="91440" rIns="91440" bIns="91440" anchor="b">
            <a:normAutofit/>
          </a:bodyPr>
          <a:lstStyle/>
          <a:p>
            <a:pPr indent="0">
              <a:lnSpc>
                <a:spcPct val="120000"/>
              </a:lnSpc>
              <a:buNone/>
              <a:tabLst>
                <a:tab pos="0" algn="l"/>
              </a:tabLst>
            </a:pPr>
            <a:r>
              <a:rPr lang="en-US" sz="1800" b="0" u="none" strike="noStrike" dirty="0">
                <a:solidFill>
                  <a:schemeClr val="dk1"/>
                </a:solidFill>
                <a:effectLst/>
                <a:uFillTx/>
                <a:latin typeface="Calibri"/>
                <a:ea typeface="Albert Sans"/>
              </a:rPr>
              <a:t>This application utilizes </a:t>
            </a:r>
            <a:r>
              <a:rPr lang="en-US" sz="1800" b="1" u="none" strike="noStrike" dirty="0">
                <a:solidFill>
                  <a:schemeClr val="dk1"/>
                </a:solidFill>
                <a:effectLst/>
                <a:uFillTx/>
                <a:latin typeface="Calibri"/>
                <a:ea typeface="Albert Sans"/>
              </a:rPr>
              <a:t>Python</a:t>
            </a:r>
            <a:r>
              <a:rPr lang="en-US" sz="1800" b="0" u="none" strike="noStrike" dirty="0">
                <a:solidFill>
                  <a:schemeClr val="dk1"/>
                </a:solidFill>
                <a:effectLst/>
                <a:uFillTx/>
                <a:latin typeface="Calibri"/>
                <a:ea typeface="Albert Sans"/>
              </a:rPr>
              <a:t> with Hugging Face Transformers and </a:t>
            </a:r>
            <a:r>
              <a:rPr lang="en-US" sz="1800" b="0" u="none" strike="noStrike" dirty="0" err="1">
                <a:solidFill>
                  <a:schemeClr val="dk1"/>
                </a:solidFill>
                <a:effectLst/>
                <a:uFillTx/>
                <a:latin typeface="Calibri"/>
                <a:ea typeface="Albert Sans"/>
              </a:rPr>
              <a:t>Gradio</a:t>
            </a:r>
            <a:r>
              <a:rPr lang="en-US" sz="1800" b="0" u="none" strike="noStrike" dirty="0">
                <a:solidFill>
                  <a:schemeClr val="dk1"/>
                </a:solidFill>
                <a:effectLst/>
                <a:uFillTx/>
                <a:latin typeface="Calibri"/>
                <a:ea typeface="Albert Sans"/>
              </a:rPr>
              <a:t> for an interactive interface. The core model options include </a:t>
            </a:r>
            <a:r>
              <a:rPr lang="en-US" sz="1800" b="0" i="1" u="none" strike="noStrike" dirty="0">
                <a:solidFill>
                  <a:schemeClr val="dk1"/>
                </a:solidFill>
                <a:effectLst/>
                <a:uFillTx/>
                <a:latin typeface="Calibri"/>
                <a:ea typeface="Albert Sans"/>
              </a:rPr>
              <a:t>BART-large-CNN</a:t>
            </a:r>
            <a:r>
              <a:rPr lang="en-US" sz="1800" b="0" u="none" strike="noStrike" dirty="0">
                <a:solidFill>
                  <a:schemeClr val="dk1"/>
                </a:solidFill>
                <a:effectLst/>
                <a:uFillTx/>
                <a:latin typeface="Calibri"/>
                <a:ea typeface="Albert Sans"/>
              </a:rPr>
              <a:t> and </a:t>
            </a:r>
            <a:r>
              <a:rPr lang="en-US" sz="1800" b="0" i="1" u="none" strike="noStrike" dirty="0">
                <a:solidFill>
                  <a:schemeClr val="dk1"/>
                </a:solidFill>
                <a:effectLst/>
                <a:uFillTx/>
                <a:latin typeface="Calibri"/>
                <a:ea typeface="Albert Sans"/>
              </a:rPr>
              <a:t>T5-small</a:t>
            </a:r>
            <a:r>
              <a:rPr lang="en-US" sz="1800" b="0" u="none" strike="noStrike" dirty="0">
                <a:solidFill>
                  <a:schemeClr val="dk1"/>
                </a:solidFill>
                <a:effectLst/>
                <a:uFillTx/>
                <a:latin typeface="Calibri"/>
                <a:ea typeface="Albert Sans"/>
              </a:rPr>
              <a:t>, both known for efficient and high-quality summarization. These technologies together enable seamless integration of powerful NLP models with user-friendly deployment for real-time document summarization.</a:t>
            </a:r>
            <a:endParaRPr lang="en-US" sz="1800" b="0" u="none" strike="noStrike" dirty="0">
              <a:solidFill>
                <a:srgbClr val="FFFFFF"/>
              </a:solidFill>
              <a:effectLst/>
              <a:uFillTx/>
              <a:latin typeface="OpenSymbol"/>
            </a:endParaRPr>
          </a:p>
        </p:txBody>
      </p:sp>
    </p:spTree>
  </p:cSld>
  <p:clrMapOvr>
    <a:masterClrMapping/>
  </p:clrMapOvr>
</p:sld>
</file>

<file path=ppt/theme/theme1.xml><?xml version="1.0" encoding="utf-8"?>
<a:theme xmlns:a="http://schemas.openxmlformats.org/drawingml/2006/main" name="Technology Innovations by Slidesgo">
  <a:themeElements>
    <a:clrScheme name="Simple Light">
      <a:dk1>
        <a:srgbClr val="FFFFFF"/>
      </a:dk1>
      <a:lt1>
        <a:srgbClr val="000000"/>
      </a:lt1>
      <a:dk2>
        <a:srgbClr val="52297B"/>
      </a:dk2>
      <a:lt2>
        <a:srgbClr val="70E0FF"/>
      </a:lt2>
      <a:accent1>
        <a:srgbClr val="C340FF"/>
      </a:accent1>
      <a:accent2>
        <a:srgbClr val="5F5FF6"/>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TotalTime>
  <Words>473</Words>
  <Application>Microsoft Office PowerPoint</Application>
  <PresentationFormat>On-screen Show (16:9)</PresentationFormat>
  <Paragraphs>29</Paragraphs>
  <Slides>11</Slides>
  <Notes>0</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11</vt:i4>
      </vt:variant>
    </vt:vector>
  </HeadingPairs>
  <TitlesOfParts>
    <vt:vector size="21" baseType="lpstr">
      <vt:lpstr>Albert Sans</vt:lpstr>
      <vt:lpstr>Arial</vt:lpstr>
      <vt:lpstr>Calibri</vt:lpstr>
      <vt:lpstr>Goldman</vt:lpstr>
      <vt:lpstr>Open Sans</vt:lpstr>
      <vt:lpstr>OpenSymbol</vt:lpstr>
      <vt:lpstr>Symbol</vt:lpstr>
      <vt:lpstr>Wingdings</vt:lpstr>
      <vt:lpstr>Technology Innovations by Slidesgo</vt:lpstr>
      <vt:lpstr>Slidesgo Final Pages</vt:lpstr>
      <vt:lpstr>Titanic ML</vt:lpstr>
      <vt:lpstr>Introduction</vt:lpstr>
      <vt:lpstr>Titanic Survival Prediction</vt:lpstr>
      <vt:lpstr>Project Overview and  Objective</vt:lpstr>
      <vt:lpstr>Dataset Description and Preprocessing</vt:lpstr>
      <vt:lpstr>Model Selection and  Training</vt:lpstr>
      <vt:lpstr>Document Summarizer App</vt:lpstr>
      <vt:lpstr>Introduction and Project Objective</vt:lpstr>
      <vt:lpstr>Technologies and Model  Used</vt:lpstr>
      <vt:lpstr>Working Process and Application  Demo</vt:lpstr>
      <vt:lpstr>Conclusions</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janakiramanmagesh477@gmail.com</cp:lastModifiedBy>
  <cp:revision>2</cp:revision>
  <dcterms:modified xsi:type="dcterms:W3CDTF">2025-10-13T21:44:25Z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2025-10-13T18:35:02Z</dcterms:created>
  <dc:creator>Unknown Creator</dc:creator>
  <dc:description/>
  <dc:language>en-US</dc:language>
  <cp:lastModifiedBy>Unknown Creator</cp:lastModifiedBy>
  <dcterms:modified xsi:type="dcterms:W3CDTF">2025-10-13T18:35:02Z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